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58.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59.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5"/>
  </p:notesMasterIdLst>
  <p:handoutMasterIdLst>
    <p:handoutMasterId r:id="rId66"/>
  </p:handoutMasterIdLst>
  <p:sldIdLst>
    <p:sldId id="256" r:id="rId2"/>
    <p:sldId id="257" r:id="rId3"/>
    <p:sldId id="258" r:id="rId4"/>
    <p:sldId id="259" r:id="rId5"/>
    <p:sldId id="260" r:id="rId6"/>
    <p:sldId id="261" r:id="rId7"/>
    <p:sldId id="262" r:id="rId8"/>
    <p:sldId id="263" r:id="rId9"/>
    <p:sldId id="268" r:id="rId10"/>
    <p:sldId id="264" r:id="rId11"/>
    <p:sldId id="265" r:id="rId12"/>
    <p:sldId id="266" r:id="rId13"/>
    <p:sldId id="267" r:id="rId14"/>
    <p:sldId id="269" r:id="rId15"/>
    <p:sldId id="270" r:id="rId16"/>
    <p:sldId id="271" r:id="rId17"/>
    <p:sldId id="272" r:id="rId18"/>
    <p:sldId id="274" r:id="rId19"/>
    <p:sldId id="273" r:id="rId20"/>
    <p:sldId id="275" r:id="rId21"/>
    <p:sldId id="276" r:id="rId22"/>
    <p:sldId id="277" r:id="rId23"/>
    <p:sldId id="278" r:id="rId24"/>
    <p:sldId id="280" r:id="rId25"/>
    <p:sldId id="279" r:id="rId26"/>
    <p:sldId id="281" r:id="rId27"/>
    <p:sldId id="283" r:id="rId28"/>
    <p:sldId id="284" r:id="rId29"/>
    <p:sldId id="282"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6" r:id="rId51"/>
    <p:sldId id="307" r:id="rId52"/>
    <p:sldId id="308" r:id="rId53"/>
    <p:sldId id="309" r:id="rId54"/>
    <p:sldId id="310" r:id="rId55"/>
    <p:sldId id="311" r:id="rId56"/>
    <p:sldId id="312" r:id="rId57"/>
    <p:sldId id="314" r:id="rId58"/>
    <p:sldId id="313" r:id="rId59"/>
    <p:sldId id="315" r:id="rId60"/>
    <p:sldId id="316" r:id="rId61"/>
    <p:sldId id="317" r:id="rId62"/>
    <p:sldId id="318" r:id="rId63"/>
    <p:sldId id="319" r:id="rId6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19"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1723"/>
    <a:srgbClr val="A6A6A6"/>
    <a:srgbClr val="5B9BD5"/>
    <a:srgbClr val="AD588D"/>
    <a:srgbClr val="39191E"/>
    <a:srgbClr val="68304B"/>
    <a:srgbClr val="6F5566"/>
    <a:srgbClr val="622F45"/>
    <a:srgbClr val="8497B0"/>
    <a:srgbClr val="4825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DAAA94-F9A5-4CD7-9859-6A10884CE478}" v="1841" dt="2020-04-24T14:34:50.9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3" autoAdjust="0"/>
    <p:restoredTop sz="89599" autoAdjust="0"/>
  </p:normalViewPr>
  <p:slideViewPr>
    <p:cSldViewPr snapToGrid="0">
      <p:cViewPr varScale="1">
        <p:scale>
          <a:sx n="149" d="100"/>
          <a:sy n="149" d="100"/>
        </p:scale>
        <p:origin x="92" y="100"/>
      </p:cViewPr>
      <p:guideLst>
        <p:guide orient="horz" pos="2319"/>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7" d="100"/>
          <a:sy n="87" d="100"/>
        </p:scale>
        <p:origin x="3840"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74" Type="http://schemas.openxmlformats.org/officeDocument/2006/relationships/customXml" Target="../customXml/item2.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75"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许 明乐" userId="c245c2684769aa20" providerId="LiveId" clId="{A2C9C190-BAD8-4C26-BF0F-652D051BD41C}"/>
    <pc:docChg chg="custSel modMainMaster">
      <pc:chgData name="许 明乐" userId="c245c2684769aa20" providerId="LiveId" clId="{A2C9C190-BAD8-4C26-BF0F-652D051BD41C}" dt="2020-03-13T14:51:29.449" v="84" actId="478"/>
      <pc:docMkLst>
        <pc:docMk/>
      </pc:docMkLst>
      <pc:sldMasterChg chg="delSp modSp">
        <pc:chgData name="许 明乐" userId="c245c2684769aa20" providerId="LiveId" clId="{A2C9C190-BAD8-4C26-BF0F-652D051BD41C}" dt="2020-03-13T14:51:29.449" v="84" actId="478"/>
        <pc:sldMasterMkLst>
          <pc:docMk/>
          <pc:sldMasterMk cId="592512350" sldId="2147483648"/>
        </pc:sldMasterMkLst>
        <pc:spChg chg="mod">
          <ac:chgData name="许 明乐" userId="c245c2684769aa20" providerId="LiveId" clId="{A2C9C190-BAD8-4C26-BF0F-652D051BD41C}" dt="2020-03-13T14:51:22.312" v="83" actId="20577"/>
          <ac:spMkLst>
            <pc:docMk/>
            <pc:sldMasterMk cId="592512350" sldId="2147483648"/>
            <ac:spMk id="4" creationId="{17FE398D-A2F7-4761-A8A2-400E0F4075A2}"/>
          </ac:spMkLst>
        </pc:spChg>
        <pc:spChg chg="del">
          <ac:chgData name="许 明乐" userId="c245c2684769aa20" providerId="LiveId" clId="{A2C9C190-BAD8-4C26-BF0F-652D051BD41C}" dt="2020-03-13T14:50:52.697" v="24" actId="478"/>
          <ac:spMkLst>
            <pc:docMk/>
            <pc:sldMasterMk cId="592512350" sldId="2147483648"/>
            <ac:spMk id="12" creationId="{4E51B7F3-D072-4B03-9794-D9DBF1919D6A}"/>
          </ac:spMkLst>
        </pc:spChg>
        <pc:picChg chg="del">
          <ac:chgData name="许 明乐" userId="c245c2684769aa20" providerId="LiveId" clId="{A2C9C190-BAD8-4C26-BF0F-652D051BD41C}" dt="2020-03-13T14:51:29.449" v="84" actId="478"/>
          <ac:picMkLst>
            <pc:docMk/>
            <pc:sldMasterMk cId="592512350" sldId="2147483648"/>
            <ac:picMk id="5" creationId="{068B2A29-88A3-4BA8-B27D-CE64C8D559F0}"/>
          </ac:picMkLst>
        </pc:picChg>
      </pc:sldMasterChg>
    </pc:docChg>
  </pc:docChgLst>
  <pc:docChgLst>
    <pc:chgData name="许 明乐" userId="c245c2684769aa20" providerId="LiveId" clId="{B8862227-772C-41DE-B81F-3EE4C390EB84}"/>
    <pc:docChg chg="addSld delSld modSld">
      <pc:chgData name="许 明乐" userId="c245c2684769aa20" providerId="LiveId" clId="{B8862227-772C-41DE-B81F-3EE4C390EB84}" dt="2019-09-16T08:47:34.379" v="10"/>
      <pc:docMkLst>
        <pc:docMk/>
      </pc:docMkLst>
      <pc:sldChg chg="add">
        <pc:chgData name="许 明乐" userId="c245c2684769aa20" providerId="LiveId" clId="{B8862227-772C-41DE-B81F-3EE4C390EB84}" dt="2019-09-16T08:47:34.379" v="10"/>
        <pc:sldMkLst>
          <pc:docMk/>
          <pc:sldMk cId="94900427" sldId="256"/>
        </pc:sldMkLst>
      </pc:sldChg>
      <pc:sldChg chg="del">
        <pc:chgData name="许 明乐" userId="c245c2684769aa20" providerId="LiveId" clId="{B8862227-772C-41DE-B81F-3EE4C390EB84}" dt="2019-09-16T08:47:32.927" v="9" actId="2696"/>
        <pc:sldMkLst>
          <pc:docMk/>
          <pc:sldMk cId="3096930362" sldId="256"/>
        </pc:sldMkLst>
      </pc:sldChg>
      <pc:sldChg chg="del">
        <pc:chgData name="许 明乐" userId="c245c2684769aa20" providerId="LiveId" clId="{B8862227-772C-41DE-B81F-3EE4C390EB84}" dt="2019-09-16T08:47:32.109" v="0" actId="2696"/>
        <pc:sldMkLst>
          <pc:docMk/>
          <pc:sldMk cId="1643608607" sldId="257"/>
        </pc:sldMkLst>
      </pc:sldChg>
      <pc:sldChg chg="del">
        <pc:chgData name="许 明乐" userId="c245c2684769aa20" providerId="LiveId" clId="{B8862227-772C-41DE-B81F-3EE4C390EB84}" dt="2019-09-16T08:47:32.609" v="1" actId="2696"/>
        <pc:sldMkLst>
          <pc:docMk/>
          <pc:sldMk cId="258321088" sldId="258"/>
        </pc:sldMkLst>
      </pc:sldChg>
      <pc:sldChg chg="del">
        <pc:chgData name="许 明乐" userId="c245c2684769aa20" providerId="LiveId" clId="{B8862227-772C-41DE-B81F-3EE4C390EB84}" dt="2019-09-16T08:47:32.668" v="2" actId="2696"/>
        <pc:sldMkLst>
          <pc:docMk/>
          <pc:sldMk cId="247552859" sldId="259"/>
        </pc:sldMkLst>
      </pc:sldChg>
      <pc:sldChg chg="del">
        <pc:chgData name="许 明乐" userId="c245c2684769aa20" providerId="LiveId" clId="{B8862227-772C-41DE-B81F-3EE4C390EB84}" dt="2019-09-16T08:47:32.728" v="3" actId="2696"/>
        <pc:sldMkLst>
          <pc:docMk/>
          <pc:sldMk cId="3891335202" sldId="260"/>
        </pc:sldMkLst>
      </pc:sldChg>
      <pc:sldChg chg="del">
        <pc:chgData name="许 明乐" userId="c245c2684769aa20" providerId="LiveId" clId="{B8862227-772C-41DE-B81F-3EE4C390EB84}" dt="2019-09-16T08:47:32.763" v="4" actId="2696"/>
        <pc:sldMkLst>
          <pc:docMk/>
          <pc:sldMk cId="1023339988" sldId="261"/>
        </pc:sldMkLst>
      </pc:sldChg>
      <pc:sldChg chg="del">
        <pc:chgData name="许 明乐" userId="c245c2684769aa20" providerId="LiveId" clId="{B8862227-772C-41DE-B81F-3EE4C390EB84}" dt="2019-09-16T08:47:32.815" v="5" actId="2696"/>
        <pc:sldMkLst>
          <pc:docMk/>
          <pc:sldMk cId="3154129052" sldId="262"/>
        </pc:sldMkLst>
      </pc:sldChg>
      <pc:sldChg chg="del">
        <pc:chgData name="许 明乐" userId="c245c2684769aa20" providerId="LiveId" clId="{B8862227-772C-41DE-B81F-3EE4C390EB84}" dt="2019-09-16T08:47:32.830" v="6" actId="2696"/>
        <pc:sldMkLst>
          <pc:docMk/>
          <pc:sldMk cId="3623498418" sldId="263"/>
        </pc:sldMkLst>
      </pc:sldChg>
      <pc:sldChg chg="del">
        <pc:chgData name="许 明乐" userId="c245c2684769aa20" providerId="LiveId" clId="{B8862227-772C-41DE-B81F-3EE4C390EB84}" dt="2019-09-16T08:47:32.846" v="7" actId="2696"/>
        <pc:sldMkLst>
          <pc:docMk/>
          <pc:sldMk cId="1435406641" sldId="264"/>
        </pc:sldMkLst>
      </pc:sldChg>
      <pc:sldChg chg="del">
        <pc:chgData name="许 明乐" userId="c245c2684769aa20" providerId="LiveId" clId="{B8862227-772C-41DE-B81F-3EE4C390EB84}" dt="2019-09-16T08:47:32.897" v="8" actId="2696"/>
        <pc:sldMkLst>
          <pc:docMk/>
          <pc:sldMk cId="315099728" sldId="265"/>
        </pc:sldMkLst>
      </pc:sldChg>
    </pc:docChg>
  </pc:docChgLst>
  <pc:docChgLst>
    <pc:chgData name="许 明乐" userId="c245c2684769aa20" providerId="LiveId" clId="{7156422E-E060-4E91-AA78-6CF183F15CA3}"/>
    <pc:docChg chg="custSel delSld modSld">
      <pc:chgData name="许 明乐" userId="c245c2684769aa20" providerId="LiveId" clId="{7156422E-E060-4E91-AA78-6CF183F15CA3}" dt="2019-07-29T04:16:14.161" v="14" actId="478"/>
      <pc:docMkLst>
        <pc:docMk/>
      </pc:docMkLst>
      <pc:sldChg chg="delSp">
        <pc:chgData name="许 明乐" userId="c245c2684769aa20" providerId="LiveId" clId="{7156422E-E060-4E91-AA78-6CF183F15CA3}" dt="2019-07-29T04:16:14.161" v="14" actId="478"/>
        <pc:sldMkLst>
          <pc:docMk/>
          <pc:sldMk cId="3096930362" sldId="256"/>
        </pc:sldMkLst>
        <pc:picChg chg="del">
          <ac:chgData name="许 明乐" userId="c245c2684769aa20" providerId="LiveId" clId="{7156422E-E060-4E91-AA78-6CF183F15CA3}" dt="2019-07-29T04:16:14.161" v="14" actId="478"/>
          <ac:picMkLst>
            <pc:docMk/>
            <pc:sldMk cId="3096930362" sldId="256"/>
            <ac:picMk id="4" creationId="{D183D3C9-21D5-41F2-A84D-6735EA56C432}"/>
          </ac:picMkLst>
        </pc:picChg>
      </pc:sldChg>
      <pc:sldChg chg="del">
        <pc:chgData name="许 明乐" userId="c245c2684769aa20" providerId="LiveId" clId="{7156422E-E060-4E91-AA78-6CF183F15CA3}" dt="2019-07-29T04:16:09.761" v="0" actId="2696"/>
        <pc:sldMkLst>
          <pc:docMk/>
          <pc:sldMk cId="870917143" sldId="257"/>
        </pc:sldMkLst>
      </pc:sldChg>
      <pc:sldChg chg="del">
        <pc:chgData name="许 明乐" userId="c245c2684769aa20" providerId="LiveId" clId="{7156422E-E060-4E91-AA78-6CF183F15CA3}" dt="2019-07-29T04:16:10.180" v="1" actId="2696"/>
        <pc:sldMkLst>
          <pc:docMk/>
          <pc:sldMk cId="4075078872" sldId="258"/>
        </pc:sldMkLst>
      </pc:sldChg>
      <pc:sldChg chg="del">
        <pc:chgData name="许 明乐" userId="c245c2684769aa20" providerId="LiveId" clId="{7156422E-E060-4E91-AA78-6CF183F15CA3}" dt="2019-07-29T04:16:10.324" v="2" actId="2696"/>
        <pc:sldMkLst>
          <pc:docMk/>
          <pc:sldMk cId="625480373" sldId="259"/>
        </pc:sldMkLst>
      </pc:sldChg>
      <pc:sldChg chg="del">
        <pc:chgData name="许 明乐" userId="c245c2684769aa20" providerId="LiveId" clId="{7156422E-E060-4E91-AA78-6CF183F15CA3}" dt="2019-07-29T04:16:10.427" v="3" actId="2696"/>
        <pc:sldMkLst>
          <pc:docMk/>
          <pc:sldMk cId="2528475332" sldId="260"/>
        </pc:sldMkLst>
      </pc:sldChg>
      <pc:sldChg chg="del">
        <pc:chgData name="许 明乐" userId="c245c2684769aa20" providerId="LiveId" clId="{7156422E-E060-4E91-AA78-6CF183F15CA3}" dt="2019-07-29T04:16:10.514" v="4" actId="2696"/>
        <pc:sldMkLst>
          <pc:docMk/>
          <pc:sldMk cId="1410358513" sldId="261"/>
        </pc:sldMkLst>
      </pc:sldChg>
      <pc:sldChg chg="del">
        <pc:chgData name="许 明乐" userId="c245c2684769aa20" providerId="LiveId" clId="{7156422E-E060-4E91-AA78-6CF183F15CA3}" dt="2019-07-29T04:16:10.529" v="5" actId="2696"/>
        <pc:sldMkLst>
          <pc:docMk/>
          <pc:sldMk cId="2571280347" sldId="262"/>
        </pc:sldMkLst>
      </pc:sldChg>
      <pc:sldChg chg="del">
        <pc:chgData name="许 明乐" userId="c245c2684769aa20" providerId="LiveId" clId="{7156422E-E060-4E91-AA78-6CF183F15CA3}" dt="2019-07-29T04:16:10.834" v="6" actId="2696"/>
        <pc:sldMkLst>
          <pc:docMk/>
          <pc:sldMk cId="2774978155" sldId="263"/>
        </pc:sldMkLst>
      </pc:sldChg>
      <pc:sldChg chg="del">
        <pc:chgData name="许 明乐" userId="c245c2684769aa20" providerId="LiveId" clId="{7156422E-E060-4E91-AA78-6CF183F15CA3}" dt="2019-07-29T04:16:11.045" v="7" actId="2696"/>
        <pc:sldMkLst>
          <pc:docMk/>
          <pc:sldMk cId="433381883" sldId="264"/>
        </pc:sldMkLst>
      </pc:sldChg>
      <pc:sldChg chg="del">
        <pc:chgData name="许 明乐" userId="c245c2684769aa20" providerId="LiveId" clId="{7156422E-E060-4E91-AA78-6CF183F15CA3}" dt="2019-07-29T04:16:11.228" v="8" actId="2696"/>
        <pc:sldMkLst>
          <pc:docMk/>
          <pc:sldMk cId="640519123" sldId="265"/>
        </pc:sldMkLst>
      </pc:sldChg>
      <pc:sldChg chg="del">
        <pc:chgData name="许 明乐" userId="c245c2684769aa20" providerId="LiveId" clId="{7156422E-E060-4E91-AA78-6CF183F15CA3}" dt="2019-07-29T04:16:11.416" v="9" actId="2696"/>
        <pc:sldMkLst>
          <pc:docMk/>
          <pc:sldMk cId="1571417661" sldId="266"/>
        </pc:sldMkLst>
      </pc:sldChg>
      <pc:sldChg chg="del">
        <pc:chgData name="许 明乐" userId="c245c2684769aa20" providerId="LiveId" clId="{7156422E-E060-4E91-AA78-6CF183F15CA3}" dt="2019-07-29T04:16:11.749" v="11" actId="2696"/>
        <pc:sldMkLst>
          <pc:docMk/>
          <pc:sldMk cId="1487546556" sldId="267"/>
        </pc:sldMkLst>
      </pc:sldChg>
      <pc:sldChg chg="del">
        <pc:chgData name="许 明乐" userId="c245c2684769aa20" providerId="LiveId" clId="{7156422E-E060-4E91-AA78-6CF183F15CA3}" dt="2019-07-29T04:16:11.586" v="10" actId="2696"/>
        <pc:sldMkLst>
          <pc:docMk/>
          <pc:sldMk cId="2966964112" sldId="268"/>
        </pc:sldMkLst>
      </pc:sldChg>
      <pc:sldChg chg="del">
        <pc:chgData name="许 明乐" userId="c245c2684769aa20" providerId="LiveId" clId="{7156422E-E060-4E91-AA78-6CF183F15CA3}" dt="2019-07-29T04:16:12.143" v="12" actId="2696"/>
        <pc:sldMkLst>
          <pc:docMk/>
          <pc:sldMk cId="534868930" sldId="269"/>
        </pc:sldMkLst>
      </pc:sldChg>
      <pc:sldChg chg="del">
        <pc:chgData name="许 明乐" userId="c245c2684769aa20" providerId="LiveId" clId="{7156422E-E060-4E91-AA78-6CF183F15CA3}" dt="2019-07-29T04:16:12.441" v="13" actId="2696"/>
        <pc:sldMkLst>
          <pc:docMk/>
          <pc:sldMk cId="277677667" sldId="270"/>
        </pc:sldMkLst>
      </pc:sldChg>
    </pc:docChg>
  </pc:docChgLst>
  <pc:docChgLst>
    <pc:chgData name="明乐 许" userId="c245c2684769aa20" providerId="LiveId" clId="{2BBC2476-B08B-45B9-8DD9-D1E252D30E02}"/>
    <pc:docChg chg="undo custSel addSld delSld modSld modMainMaster">
      <pc:chgData name="明乐 许" userId="c245c2684769aa20" providerId="LiveId" clId="{2BBC2476-B08B-45B9-8DD9-D1E252D30E02}" dt="2019-07-08T07:54:38.026" v="8000" actId="20577"/>
      <pc:docMkLst>
        <pc:docMk/>
      </pc:docMkLst>
      <pc:sldChg chg="addSp modSp">
        <pc:chgData name="明乐 许" userId="c245c2684769aa20" providerId="LiveId" clId="{2BBC2476-B08B-45B9-8DD9-D1E252D30E02}" dt="2019-07-08T02:43:50.883" v="1839" actId="20577"/>
        <pc:sldMkLst>
          <pc:docMk/>
          <pc:sldMk cId="3096930362" sldId="256"/>
        </pc:sldMkLst>
        <pc:spChg chg="mod">
          <ac:chgData name="明乐 许" userId="c245c2684769aa20" providerId="LiveId" clId="{2BBC2476-B08B-45B9-8DD9-D1E252D30E02}" dt="2019-07-08T01:21:48.051" v="171" actId="27636"/>
          <ac:spMkLst>
            <pc:docMk/>
            <pc:sldMk cId="3096930362" sldId="256"/>
            <ac:spMk id="2" creationId="{3EAAA180-68FC-4554-A0FB-9CDA4C969168}"/>
          </ac:spMkLst>
        </pc:spChg>
        <pc:spChg chg="mod">
          <ac:chgData name="明乐 许" userId="c245c2684769aa20" providerId="LiveId" clId="{2BBC2476-B08B-45B9-8DD9-D1E252D30E02}" dt="2019-07-08T02:43:50.883" v="1839" actId="20577"/>
          <ac:spMkLst>
            <pc:docMk/>
            <pc:sldMk cId="3096930362" sldId="256"/>
            <ac:spMk id="3" creationId="{5798499D-51DE-4CF2-A7AE-894AC55D1E1D}"/>
          </ac:spMkLst>
        </pc:spChg>
        <pc:picChg chg="add mod">
          <ac:chgData name="明乐 许" userId="c245c2684769aa20" providerId="LiveId" clId="{2BBC2476-B08B-45B9-8DD9-D1E252D30E02}" dt="2019-07-08T01:21:59.086" v="175" actId="1076"/>
          <ac:picMkLst>
            <pc:docMk/>
            <pc:sldMk cId="3096930362" sldId="256"/>
            <ac:picMk id="4" creationId="{D183D3C9-21D5-41F2-A84D-6735EA56C432}"/>
          </ac:picMkLst>
        </pc:picChg>
      </pc:sldChg>
      <pc:sldMasterChg chg="delSp modSp delSldLayout modSldLayout">
        <pc:chgData name="明乐 许" userId="c245c2684769aa20" providerId="LiveId" clId="{2BBC2476-B08B-45B9-8DD9-D1E252D30E02}" dt="2019-07-08T01:58:39.445" v="1209" actId="403"/>
        <pc:sldMasterMkLst>
          <pc:docMk/>
          <pc:sldMasterMk cId="592512350" sldId="2147483648"/>
        </pc:sldMasterMkLst>
        <pc:spChg chg="mod">
          <ac:chgData name="明乐 许" userId="c245c2684769aa20" providerId="LiveId" clId="{2BBC2476-B08B-45B9-8DD9-D1E252D30E02}" dt="2019-07-05T04:58:45.935" v="7" actId="1076"/>
          <ac:spMkLst>
            <pc:docMk/>
            <pc:sldMasterMk cId="592512350" sldId="2147483648"/>
            <ac:spMk id="2" creationId="{00000000-0000-0000-0000-000000000000}"/>
          </ac:spMkLst>
        </pc:spChg>
        <pc:spChg chg="mod">
          <ac:chgData name="明乐 许" userId="c245c2684769aa20" providerId="LiveId" clId="{2BBC2476-B08B-45B9-8DD9-D1E252D30E02}" dt="2019-07-05T04:58:44.796" v="6" actId="1076"/>
          <ac:spMkLst>
            <pc:docMk/>
            <pc:sldMasterMk cId="592512350" sldId="2147483648"/>
            <ac:spMk id="7" creationId="{00000000-0000-0000-0000-000000000000}"/>
          </ac:spMkLst>
        </pc:spChg>
        <pc:spChg chg="del">
          <ac:chgData name="明乐 许" userId="c245c2684769aa20" providerId="LiveId" clId="{2BBC2476-B08B-45B9-8DD9-D1E252D30E02}" dt="2019-07-05T04:58:32.291" v="2" actId="478"/>
          <ac:spMkLst>
            <pc:docMk/>
            <pc:sldMasterMk cId="592512350" sldId="2147483648"/>
            <ac:spMk id="11" creationId="{6C3F68F7-F6B7-445E-9B26-DB106ECDD373}"/>
          </ac:spMkLst>
        </pc:spChg>
        <pc:picChg chg="del">
          <ac:chgData name="明乐 许" userId="c245c2684769aa20" providerId="LiveId" clId="{2BBC2476-B08B-45B9-8DD9-D1E252D30E02}" dt="2019-07-05T04:58:19.656" v="1" actId="478"/>
          <ac:picMkLst>
            <pc:docMk/>
            <pc:sldMasterMk cId="592512350" sldId="2147483648"/>
            <ac:picMk id="12" creationId="{5DD8513D-D44E-4AD8-B238-B001B098BC63}"/>
          </ac:picMkLst>
        </pc:picChg>
        <pc:sldLayoutChg chg="modSp">
          <pc:chgData name="明乐 许" userId="c245c2684769aa20" providerId="LiveId" clId="{2BBC2476-B08B-45B9-8DD9-D1E252D30E02}" dt="2019-07-08T01:20:09.943" v="148" actId="1076"/>
          <pc:sldLayoutMkLst>
            <pc:docMk/>
            <pc:sldMasterMk cId="592512350" sldId="2147483648"/>
            <pc:sldLayoutMk cId="2420558653" sldId="2147483663"/>
          </pc:sldLayoutMkLst>
          <pc:spChg chg="mod">
            <ac:chgData name="明乐 许" userId="c245c2684769aa20" providerId="LiveId" clId="{2BBC2476-B08B-45B9-8DD9-D1E252D30E02}" dt="2019-07-05T04:59:11.644" v="18" actId="20577"/>
            <ac:spMkLst>
              <pc:docMk/>
              <pc:sldMasterMk cId="592512350" sldId="2147483648"/>
              <pc:sldLayoutMk cId="2420558653" sldId="2147483663"/>
              <ac:spMk id="2" creationId="{00000000-0000-0000-0000-000000000000}"/>
            </ac:spMkLst>
          </pc:spChg>
          <pc:spChg chg="mod">
            <ac:chgData name="明乐 许" userId="c245c2684769aa20" providerId="LiveId" clId="{2BBC2476-B08B-45B9-8DD9-D1E252D30E02}" dt="2019-07-08T01:20:09.943" v="148" actId="1076"/>
            <ac:spMkLst>
              <pc:docMk/>
              <pc:sldMasterMk cId="592512350" sldId="2147483648"/>
              <pc:sldLayoutMk cId="2420558653" sldId="2147483663"/>
              <ac:spMk id="10" creationId="{00000000-0000-0000-0000-000000000000}"/>
            </ac:spMkLst>
          </pc:spChg>
        </pc:sldLayoutChg>
        <pc:sldLayoutChg chg="modSp">
          <pc:chgData name="明乐 许" userId="c245c2684769aa20" providerId="LiveId" clId="{2BBC2476-B08B-45B9-8DD9-D1E252D30E02}" dt="2019-07-08T01:58:39.445" v="1209" actId="403"/>
          <pc:sldLayoutMkLst>
            <pc:docMk/>
            <pc:sldMasterMk cId="592512350" sldId="2147483648"/>
            <pc:sldLayoutMk cId="224768350" sldId="2147483664"/>
          </pc:sldLayoutMkLst>
          <pc:spChg chg="mod">
            <ac:chgData name="明乐 许" userId="c245c2684769aa20" providerId="LiveId" clId="{2BBC2476-B08B-45B9-8DD9-D1E252D30E02}" dt="2019-07-08T01:58:39.445" v="1209" actId="403"/>
            <ac:spMkLst>
              <pc:docMk/>
              <pc:sldMasterMk cId="592512350" sldId="2147483648"/>
              <pc:sldLayoutMk cId="224768350" sldId="2147483664"/>
              <ac:spMk id="4" creationId="{C9690895-80DD-4C26-8F54-53D081F22935}"/>
            </ac:spMkLst>
          </pc:spChg>
        </pc:sldLayoutChg>
      </pc:sldMasterChg>
    </pc:docChg>
  </pc:docChgLst>
  <pc:docChgLst>
    <pc:chgData name="明乐 许" userId="c245c2684769aa20" providerId="LiveId" clId="{F62FD7EF-E6B4-45FD-A960-99C9301E9CD2}"/>
  </pc:docChgLst>
  <pc:docChgLst>
    <pc:chgData name="许 明乐" userId="c245c2684769aa20" providerId="LiveId" clId="{AD29DBE8-3078-4EE1-BF19-8B86823EE2E7}"/>
    <pc:docChg chg="modMainMaster">
      <pc:chgData name="许 明乐" userId="c245c2684769aa20" providerId="LiveId" clId="{AD29DBE8-3078-4EE1-BF19-8B86823EE2E7}" dt="2019-10-19T08:17:56.386" v="2" actId="20577"/>
      <pc:docMkLst>
        <pc:docMk/>
      </pc:docMkLst>
      <pc:sldMasterChg chg="modSldLayout">
        <pc:chgData name="许 明乐" userId="c245c2684769aa20" providerId="LiveId" clId="{AD29DBE8-3078-4EE1-BF19-8B86823EE2E7}" dt="2019-10-19T08:17:56.386" v="2" actId="20577"/>
        <pc:sldMasterMkLst>
          <pc:docMk/>
          <pc:sldMasterMk cId="592512350" sldId="2147483648"/>
        </pc:sldMasterMkLst>
        <pc:sldLayoutChg chg="modSp">
          <pc:chgData name="许 明乐" userId="c245c2684769aa20" providerId="LiveId" clId="{AD29DBE8-3078-4EE1-BF19-8B86823EE2E7}" dt="2019-10-19T08:17:56.386" v="2" actId="20577"/>
          <pc:sldLayoutMkLst>
            <pc:docMk/>
            <pc:sldMasterMk cId="592512350" sldId="2147483648"/>
            <pc:sldLayoutMk cId="224768350" sldId="2147483664"/>
          </pc:sldLayoutMkLst>
          <pc:spChg chg="mod">
            <ac:chgData name="许 明乐" userId="c245c2684769aa20" providerId="LiveId" clId="{AD29DBE8-3078-4EE1-BF19-8B86823EE2E7}" dt="2019-10-19T08:17:56.386" v="2" actId="20577"/>
            <ac:spMkLst>
              <pc:docMk/>
              <pc:sldMasterMk cId="592512350" sldId="2147483648"/>
              <pc:sldLayoutMk cId="224768350" sldId="2147483664"/>
              <ac:spMk id="2" creationId="{1D6481C7-59D2-4B8C-99D9-14FFF9832C18}"/>
            </ac:spMkLst>
          </pc:spChg>
        </pc:sldLayoutChg>
      </pc:sldMasterChg>
    </pc:docChg>
  </pc:docChgLst>
  <pc:docChgLst>
    <pc:chgData name="明乐 许" userId="c245c2684769aa20" providerId="LiveId" clId="{B3D60034-C790-4286-846A-21D9126BE493}"/>
  </pc:docChgLst>
  <pc:docChgLst>
    <pc:chgData name="许 明乐" userId="c245c2684769aa20" providerId="LiveId" clId="{3DDAAA94-F9A5-4CD7-9859-6A10884CE478}"/>
    <pc:docChg chg="undo redo custSel addSld delSld modSld sldOrd">
      <pc:chgData name="许 明乐" userId="c245c2684769aa20" providerId="LiveId" clId="{3DDAAA94-F9A5-4CD7-9859-6A10884CE478}" dt="2020-04-24T14:34:52.827" v="9773" actId="1076"/>
      <pc:docMkLst>
        <pc:docMk/>
      </pc:docMkLst>
      <pc:sldChg chg="modSp add">
        <pc:chgData name="许 明乐" userId="c245c2684769aa20" providerId="LiveId" clId="{3DDAAA94-F9A5-4CD7-9859-6A10884CE478}" dt="2020-04-17T11:46:09.037" v="121" actId="20577"/>
        <pc:sldMkLst>
          <pc:docMk/>
          <pc:sldMk cId="3328156574" sldId="257"/>
        </pc:sldMkLst>
        <pc:spChg chg="mod">
          <ac:chgData name="许 明乐" userId="c245c2684769aa20" providerId="LiveId" clId="{3DDAAA94-F9A5-4CD7-9859-6A10884CE478}" dt="2020-04-17T11:46:09.037" v="121" actId="20577"/>
          <ac:spMkLst>
            <pc:docMk/>
            <pc:sldMk cId="3328156574" sldId="257"/>
            <ac:spMk id="2" creationId="{A5746B9D-11C5-4994-B87D-CFC53FA025DA}"/>
          </ac:spMkLst>
        </pc:spChg>
        <pc:spChg chg="mod">
          <ac:chgData name="许 明乐" userId="c245c2684769aa20" providerId="LiveId" clId="{3DDAAA94-F9A5-4CD7-9859-6A10884CE478}" dt="2020-04-17T11:45:19.197" v="10" actId="20577"/>
          <ac:spMkLst>
            <pc:docMk/>
            <pc:sldMk cId="3328156574" sldId="257"/>
            <ac:spMk id="3" creationId="{728E46CB-7D66-4806-838F-9B2ED1557F26}"/>
          </ac:spMkLst>
        </pc:spChg>
      </pc:sldChg>
      <pc:sldChg chg="modSp add">
        <pc:chgData name="许 明乐" userId="c245c2684769aa20" providerId="LiveId" clId="{3DDAAA94-F9A5-4CD7-9859-6A10884CE478}" dt="2020-04-17T12:04:12.703" v="387" actId="20577"/>
        <pc:sldMkLst>
          <pc:docMk/>
          <pc:sldMk cId="2890980327" sldId="258"/>
        </pc:sldMkLst>
        <pc:spChg chg="mod">
          <ac:chgData name="许 明乐" userId="c245c2684769aa20" providerId="LiveId" clId="{3DDAAA94-F9A5-4CD7-9859-6A10884CE478}" dt="2020-04-17T12:04:12.703" v="387" actId="20577"/>
          <ac:spMkLst>
            <pc:docMk/>
            <pc:sldMk cId="2890980327" sldId="258"/>
            <ac:spMk id="2" creationId="{99912C69-5B64-4857-920D-73638D5CC53B}"/>
          </ac:spMkLst>
        </pc:spChg>
        <pc:spChg chg="mod">
          <ac:chgData name="许 明乐" userId="c245c2684769aa20" providerId="LiveId" clId="{3DDAAA94-F9A5-4CD7-9859-6A10884CE478}" dt="2020-04-17T11:54:37.454" v="166" actId="20577"/>
          <ac:spMkLst>
            <pc:docMk/>
            <pc:sldMk cId="2890980327" sldId="258"/>
            <ac:spMk id="3" creationId="{C62B520E-E2BF-4959-9779-C09CE437EE7D}"/>
          </ac:spMkLst>
        </pc:spChg>
      </pc:sldChg>
      <pc:sldChg chg="modSp add">
        <pc:chgData name="许 明乐" userId="c245c2684769aa20" providerId="LiveId" clId="{3DDAAA94-F9A5-4CD7-9859-6A10884CE478}" dt="2020-04-17T12:16:40.896" v="992" actId="20577"/>
        <pc:sldMkLst>
          <pc:docMk/>
          <pc:sldMk cId="1632625005" sldId="259"/>
        </pc:sldMkLst>
        <pc:spChg chg="mod">
          <ac:chgData name="许 明乐" userId="c245c2684769aa20" providerId="LiveId" clId="{3DDAAA94-F9A5-4CD7-9859-6A10884CE478}" dt="2020-04-17T12:16:40.896" v="992" actId="20577"/>
          <ac:spMkLst>
            <pc:docMk/>
            <pc:sldMk cId="1632625005" sldId="259"/>
            <ac:spMk id="2" creationId="{A31DD9C9-680B-4E06-B4EC-5120CCF221CA}"/>
          </ac:spMkLst>
        </pc:spChg>
        <pc:spChg chg="mod">
          <ac:chgData name="许 明乐" userId="c245c2684769aa20" providerId="LiveId" clId="{3DDAAA94-F9A5-4CD7-9859-6A10884CE478}" dt="2020-04-17T12:05:48.766" v="424" actId="20577"/>
          <ac:spMkLst>
            <pc:docMk/>
            <pc:sldMk cId="1632625005" sldId="259"/>
            <ac:spMk id="3" creationId="{0C5A466A-D1A4-4096-8A04-4365CC87B8C7}"/>
          </ac:spMkLst>
        </pc:spChg>
      </pc:sldChg>
      <pc:sldChg chg="addSp modSp add">
        <pc:chgData name="许 明乐" userId="c245c2684769aa20" providerId="LiveId" clId="{3DDAAA94-F9A5-4CD7-9859-6A10884CE478}" dt="2020-04-17T12:20:50.854" v="1259" actId="1076"/>
        <pc:sldMkLst>
          <pc:docMk/>
          <pc:sldMk cId="4143779436" sldId="260"/>
        </pc:sldMkLst>
        <pc:spChg chg="mod">
          <ac:chgData name="许 明乐" userId="c245c2684769aa20" providerId="LiveId" clId="{3DDAAA94-F9A5-4CD7-9859-6A10884CE478}" dt="2020-04-17T12:20:23.299" v="1256" actId="20577"/>
          <ac:spMkLst>
            <pc:docMk/>
            <pc:sldMk cId="4143779436" sldId="260"/>
            <ac:spMk id="2" creationId="{BF92856F-8E85-4693-9D39-F7E5F8A5F2B6}"/>
          </ac:spMkLst>
        </pc:spChg>
        <pc:spChg chg="mod">
          <ac:chgData name="许 明乐" userId="c245c2684769aa20" providerId="LiveId" clId="{3DDAAA94-F9A5-4CD7-9859-6A10884CE478}" dt="2020-04-17T12:16:57.623" v="1026" actId="20577"/>
          <ac:spMkLst>
            <pc:docMk/>
            <pc:sldMk cId="4143779436" sldId="260"/>
            <ac:spMk id="3" creationId="{34B7E034-C09B-4B73-9310-7E5438D7145A}"/>
          </ac:spMkLst>
        </pc:spChg>
        <pc:picChg chg="add mod">
          <ac:chgData name="许 明乐" userId="c245c2684769aa20" providerId="LiveId" clId="{3DDAAA94-F9A5-4CD7-9859-6A10884CE478}" dt="2020-04-17T12:20:50.854" v="1259" actId="1076"/>
          <ac:picMkLst>
            <pc:docMk/>
            <pc:sldMk cId="4143779436" sldId="260"/>
            <ac:picMk id="4" creationId="{6CFFFCC6-E2F5-4B78-B48A-1AB386CDE092}"/>
          </ac:picMkLst>
        </pc:picChg>
      </pc:sldChg>
      <pc:sldChg chg="addSp delSp modSp add">
        <pc:chgData name="许 明乐" userId="c245c2684769aa20" providerId="LiveId" clId="{3DDAAA94-F9A5-4CD7-9859-6A10884CE478}" dt="2020-04-17T12:23:38.710" v="1434" actId="1076"/>
        <pc:sldMkLst>
          <pc:docMk/>
          <pc:sldMk cId="808964483" sldId="261"/>
        </pc:sldMkLst>
        <pc:spChg chg="mod">
          <ac:chgData name="许 明乐" userId="c245c2684769aa20" providerId="LiveId" clId="{3DDAAA94-F9A5-4CD7-9859-6A10884CE478}" dt="2020-04-17T12:22:04.425" v="1409" actId="20577"/>
          <ac:spMkLst>
            <pc:docMk/>
            <pc:sldMk cId="808964483" sldId="261"/>
            <ac:spMk id="2" creationId="{26C7AE81-E31B-476D-987F-592077E8054F}"/>
          </ac:spMkLst>
        </pc:spChg>
        <pc:picChg chg="add mod">
          <ac:chgData name="许 明乐" userId="c245c2684769aa20" providerId="LiveId" clId="{3DDAAA94-F9A5-4CD7-9859-6A10884CE478}" dt="2020-04-17T12:23:38.710" v="1434" actId="1076"/>
          <ac:picMkLst>
            <pc:docMk/>
            <pc:sldMk cId="808964483" sldId="261"/>
            <ac:picMk id="4" creationId="{E86038B4-D99F-46B3-A177-842F5E38713D}"/>
          </ac:picMkLst>
        </pc:picChg>
        <pc:picChg chg="add del mod">
          <ac:chgData name="许 明乐" userId="c245c2684769aa20" providerId="LiveId" clId="{3DDAAA94-F9A5-4CD7-9859-6A10884CE478}" dt="2020-04-17T12:22:22.906" v="1414"/>
          <ac:picMkLst>
            <pc:docMk/>
            <pc:sldMk cId="808964483" sldId="261"/>
            <ac:picMk id="5" creationId="{B78659CC-4A0B-4AA5-BF9D-AD3E86ADD568}"/>
          </ac:picMkLst>
        </pc:picChg>
        <pc:picChg chg="add del mod">
          <ac:chgData name="许 明乐" userId="c245c2684769aa20" providerId="LiveId" clId="{3DDAAA94-F9A5-4CD7-9859-6A10884CE478}" dt="2020-04-17T12:23:34.560" v="1432"/>
          <ac:picMkLst>
            <pc:docMk/>
            <pc:sldMk cId="808964483" sldId="261"/>
            <ac:picMk id="6" creationId="{D1A8A988-BCDB-4249-879A-CFD3F9D3433E}"/>
          </ac:picMkLst>
        </pc:picChg>
        <pc:picChg chg="add del mod">
          <ac:chgData name="许 明乐" userId="c245c2684769aa20" providerId="LiveId" clId="{3DDAAA94-F9A5-4CD7-9859-6A10884CE478}" dt="2020-04-17T12:23:36.263" v="1433" actId="478"/>
          <ac:picMkLst>
            <pc:docMk/>
            <pc:sldMk cId="808964483" sldId="261"/>
            <ac:picMk id="7" creationId="{3DFC5888-63A6-469A-9A83-82B71D9D119E}"/>
          </ac:picMkLst>
        </pc:picChg>
      </pc:sldChg>
      <pc:sldChg chg="addSp modSp add">
        <pc:chgData name="许 明乐" userId="c245c2684769aa20" providerId="LiveId" clId="{3DDAAA94-F9A5-4CD7-9859-6A10884CE478}" dt="2020-04-17T12:22:27.174" v="1417" actId="1076"/>
        <pc:sldMkLst>
          <pc:docMk/>
          <pc:sldMk cId="3101988218" sldId="262"/>
        </pc:sldMkLst>
        <pc:picChg chg="add mod">
          <ac:chgData name="许 明乐" userId="c245c2684769aa20" providerId="LiveId" clId="{3DDAAA94-F9A5-4CD7-9859-6A10884CE478}" dt="2020-04-17T12:22:27.174" v="1417" actId="1076"/>
          <ac:picMkLst>
            <pc:docMk/>
            <pc:sldMk cId="3101988218" sldId="262"/>
            <ac:picMk id="4" creationId="{D0254BC1-649E-473D-8606-075883A0F24B}"/>
          </ac:picMkLst>
        </pc:picChg>
      </pc:sldChg>
      <pc:sldChg chg="addSp modSp add">
        <pc:chgData name="许 明乐" userId="c245c2684769aa20" providerId="LiveId" clId="{3DDAAA94-F9A5-4CD7-9859-6A10884CE478}" dt="2020-04-17T12:23:50.583" v="1439" actId="1076"/>
        <pc:sldMkLst>
          <pc:docMk/>
          <pc:sldMk cId="1558723588" sldId="263"/>
        </pc:sldMkLst>
        <pc:picChg chg="add mod">
          <ac:chgData name="许 明乐" userId="c245c2684769aa20" providerId="LiveId" clId="{3DDAAA94-F9A5-4CD7-9859-6A10884CE478}" dt="2020-04-17T12:23:50.583" v="1439" actId="1076"/>
          <ac:picMkLst>
            <pc:docMk/>
            <pc:sldMk cId="1558723588" sldId="263"/>
            <ac:picMk id="4" creationId="{7E9D7C68-204E-416B-A79D-EF67E24F1C48}"/>
          </ac:picMkLst>
        </pc:picChg>
        <pc:picChg chg="add mod">
          <ac:chgData name="许 明乐" userId="c245c2684769aa20" providerId="LiveId" clId="{3DDAAA94-F9A5-4CD7-9859-6A10884CE478}" dt="2020-04-17T12:23:46.214" v="1437" actId="14100"/>
          <ac:picMkLst>
            <pc:docMk/>
            <pc:sldMk cId="1558723588" sldId="263"/>
            <ac:picMk id="5" creationId="{5FAAFD38-3BA8-409A-A6C4-BD35E0A35ECB}"/>
          </ac:picMkLst>
        </pc:picChg>
      </pc:sldChg>
      <pc:sldChg chg="addSp modSp add">
        <pc:chgData name="许 明乐" userId="c245c2684769aa20" providerId="LiveId" clId="{3DDAAA94-F9A5-4CD7-9859-6A10884CE478}" dt="2020-04-17T12:45:50.734" v="2296" actId="207"/>
        <pc:sldMkLst>
          <pc:docMk/>
          <pc:sldMk cId="322791202" sldId="264"/>
        </pc:sldMkLst>
        <pc:spChg chg="mod">
          <ac:chgData name="许 明乐" userId="c245c2684769aa20" providerId="LiveId" clId="{3DDAAA94-F9A5-4CD7-9859-6A10884CE478}" dt="2020-04-17T12:45:50.734" v="2296" actId="207"/>
          <ac:spMkLst>
            <pc:docMk/>
            <pc:sldMk cId="322791202" sldId="264"/>
            <ac:spMk id="2" creationId="{55929E9B-007F-4F99-AD05-288031295B99}"/>
          </ac:spMkLst>
        </pc:spChg>
        <pc:spChg chg="mod">
          <ac:chgData name="许 明乐" userId="c245c2684769aa20" providerId="LiveId" clId="{3DDAAA94-F9A5-4CD7-9859-6A10884CE478}" dt="2020-04-17T12:40:45.696" v="2211"/>
          <ac:spMkLst>
            <pc:docMk/>
            <pc:sldMk cId="322791202" sldId="264"/>
            <ac:spMk id="3" creationId="{4DBCA367-93C4-4F77-BE07-09FAC02E0947}"/>
          </ac:spMkLst>
        </pc:spChg>
        <pc:picChg chg="add mod">
          <ac:chgData name="许 明乐" userId="c245c2684769aa20" providerId="LiveId" clId="{3DDAAA94-F9A5-4CD7-9859-6A10884CE478}" dt="2020-04-17T12:41:24.848" v="2222" actId="1076"/>
          <ac:picMkLst>
            <pc:docMk/>
            <pc:sldMk cId="322791202" sldId="264"/>
            <ac:picMk id="4" creationId="{90C02ACD-907F-4D9C-9FA6-3B582FD66409}"/>
          </ac:picMkLst>
        </pc:picChg>
        <pc:picChg chg="add mod">
          <ac:chgData name="许 明乐" userId="c245c2684769aa20" providerId="LiveId" clId="{3DDAAA94-F9A5-4CD7-9859-6A10884CE478}" dt="2020-04-17T12:41:27.049" v="2223" actId="1076"/>
          <ac:picMkLst>
            <pc:docMk/>
            <pc:sldMk cId="322791202" sldId="264"/>
            <ac:picMk id="5" creationId="{2D175883-CBFB-4684-A76A-5108A0726E24}"/>
          </ac:picMkLst>
        </pc:picChg>
      </pc:sldChg>
      <pc:sldChg chg="addSp modSp add">
        <pc:chgData name="许 明乐" userId="c245c2684769aa20" providerId="LiveId" clId="{3DDAAA94-F9A5-4CD7-9859-6A10884CE478}" dt="2020-04-17T12:39:50.024" v="2203" actId="1076"/>
        <pc:sldMkLst>
          <pc:docMk/>
          <pc:sldMk cId="1394826320" sldId="265"/>
        </pc:sldMkLst>
        <pc:spChg chg="mod">
          <ac:chgData name="许 明乐" userId="c245c2684769aa20" providerId="LiveId" clId="{3DDAAA94-F9A5-4CD7-9859-6A10884CE478}" dt="2020-04-17T12:39:34.369" v="2201" actId="20577"/>
          <ac:spMkLst>
            <pc:docMk/>
            <pc:sldMk cId="1394826320" sldId="265"/>
            <ac:spMk id="2" creationId="{FA26B2D6-A113-4E30-BE52-FE6CD1D7DF91}"/>
          </ac:spMkLst>
        </pc:spChg>
        <pc:spChg chg="mod">
          <ac:chgData name="许 明乐" userId="c245c2684769aa20" providerId="LiveId" clId="{3DDAAA94-F9A5-4CD7-9859-6A10884CE478}" dt="2020-04-17T12:33:18.612" v="2028" actId="20577"/>
          <ac:spMkLst>
            <pc:docMk/>
            <pc:sldMk cId="1394826320" sldId="265"/>
            <ac:spMk id="3" creationId="{EE9FA95E-9779-486F-A355-F090804D08E5}"/>
          </ac:spMkLst>
        </pc:spChg>
        <pc:picChg chg="add mod">
          <ac:chgData name="许 明乐" userId="c245c2684769aa20" providerId="LiveId" clId="{3DDAAA94-F9A5-4CD7-9859-6A10884CE478}" dt="2020-04-17T12:36:50.960" v="2153" actId="1076"/>
          <ac:picMkLst>
            <pc:docMk/>
            <pc:sldMk cId="1394826320" sldId="265"/>
            <ac:picMk id="4" creationId="{BC956931-C5FC-4224-8D1A-29C38AB7CC94}"/>
          </ac:picMkLst>
        </pc:picChg>
        <pc:picChg chg="add mod">
          <ac:chgData name="许 明乐" userId="c245c2684769aa20" providerId="LiveId" clId="{3DDAAA94-F9A5-4CD7-9859-6A10884CE478}" dt="2020-04-17T12:38:50.415" v="2188" actId="1076"/>
          <ac:picMkLst>
            <pc:docMk/>
            <pc:sldMk cId="1394826320" sldId="265"/>
            <ac:picMk id="5" creationId="{725E4D07-ABF7-4D09-93BF-74CC7BD0B33A}"/>
          </ac:picMkLst>
        </pc:picChg>
        <pc:picChg chg="add mod">
          <ac:chgData name="许 明乐" userId="c245c2684769aa20" providerId="LiveId" clId="{3DDAAA94-F9A5-4CD7-9859-6A10884CE478}" dt="2020-04-17T12:38:52.704" v="2189" actId="14100"/>
          <ac:picMkLst>
            <pc:docMk/>
            <pc:sldMk cId="1394826320" sldId="265"/>
            <ac:picMk id="6" creationId="{606016A7-B09F-4317-BC35-5F4A2764713B}"/>
          </ac:picMkLst>
        </pc:picChg>
        <pc:picChg chg="add mod">
          <ac:chgData name="许 明乐" userId="c245c2684769aa20" providerId="LiveId" clId="{3DDAAA94-F9A5-4CD7-9859-6A10884CE478}" dt="2020-04-17T12:39:50.024" v="2203" actId="1076"/>
          <ac:picMkLst>
            <pc:docMk/>
            <pc:sldMk cId="1394826320" sldId="265"/>
            <ac:picMk id="7" creationId="{B26F27BD-C799-4E35-8BD7-4C13116FF3BF}"/>
          </ac:picMkLst>
        </pc:picChg>
      </pc:sldChg>
      <pc:sldChg chg="addSp modSp add">
        <pc:chgData name="许 明乐" userId="c245c2684769aa20" providerId="LiveId" clId="{3DDAAA94-F9A5-4CD7-9859-6A10884CE478}" dt="2020-04-17T12:40:08.856" v="2207" actId="1076"/>
        <pc:sldMkLst>
          <pc:docMk/>
          <pc:sldMk cId="1281952275" sldId="266"/>
        </pc:sldMkLst>
        <pc:picChg chg="add mod">
          <ac:chgData name="许 明乐" userId="c245c2684769aa20" providerId="LiveId" clId="{3DDAAA94-F9A5-4CD7-9859-6A10884CE478}" dt="2020-04-17T12:40:08.856" v="2207" actId="1076"/>
          <ac:picMkLst>
            <pc:docMk/>
            <pc:sldMk cId="1281952275" sldId="266"/>
            <ac:picMk id="4" creationId="{DC0D02BB-6F28-4B7D-9F71-D161DC1968B3}"/>
          </ac:picMkLst>
        </pc:picChg>
      </pc:sldChg>
      <pc:sldChg chg="addSp delSp modSp add">
        <pc:chgData name="许 明乐" userId="c245c2684769aa20" providerId="LiveId" clId="{3DDAAA94-F9A5-4CD7-9859-6A10884CE478}" dt="2020-04-17T12:51:17.612" v="2707"/>
        <pc:sldMkLst>
          <pc:docMk/>
          <pc:sldMk cId="192894559" sldId="267"/>
        </pc:sldMkLst>
        <pc:spChg chg="mod">
          <ac:chgData name="许 明乐" userId="c245c2684769aa20" providerId="LiveId" clId="{3DDAAA94-F9A5-4CD7-9859-6A10884CE478}" dt="2020-04-17T12:50:46.247" v="2701" actId="20577"/>
          <ac:spMkLst>
            <pc:docMk/>
            <pc:sldMk cId="192894559" sldId="267"/>
            <ac:spMk id="2" creationId="{6FC66D8D-88FF-4072-8660-292D105138C2}"/>
          </ac:spMkLst>
        </pc:spChg>
        <pc:spChg chg="mod">
          <ac:chgData name="许 明乐" userId="c245c2684769aa20" providerId="LiveId" clId="{3DDAAA94-F9A5-4CD7-9859-6A10884CE478}" dt="2020-04-17T12:45:33.657" v="2295" actId="20577"/>
          <ac:spMkLst>
            <pc:docMk/>
            <pc:sldMk cId="192894559" sldId="267"/>
            <ac:spMk id="3" creationId="{EEF98DE4-C771-4B6A-AE85-CE40E6F49A76}"/>
          </ac:spMkLst>
        </pc:spChg>
        <pc:picChg chg="add mod">
          <ac:chgData name="许 明乐" userId="c245c2684769aa20" providerId="LiveId" clId="{3DDAAA94-F9A5-4CD7-9859-6A10884CE478}" dt="2020-04-17T12:51:04.352" v="2705" actId="1076"/>
          <ac:picMkLst>
            <pc:docMk/>
            <pc:sldMk cId="192894559" sldId="267"/>
            <ac:picMk id="4" creationId="{27F8362B-B0C1-4A25-A099-6A51075D0248}"/>
          </ac:picMkLst>
        </pc:picChg>
        <pc:picChg chg="add del mod">
          <ac:chgData name="许 明乐" userId="c245c2684769aa20" providerId="LiveId" clId="{3DDAAA94-F9A5-4CD7-9859-6A10884CE478}" dt="2020-04-17T12:51:17.612" v="2707"/>
          <ac:picMkLst>
            <pc:docMk/>
            <pc:sldMk cId="192894559" sldId="267"/>
            <ac:picMk id="5" creationId="{1B96D2C9-12CE-4AA5-B90C-8046956216A9}"/>
          </ac:picMkLst>
        </pc:picChg>
      </pc:sldChg>
      <pc:sldChg chg="addSp modSp add">
        <pc:chgData name="许 明乐" userId="c245c2684769aa20" providerId="LiveId" clId="{3DDAAA94-F9A5-4CD7-9859-6A10884CE478}" dt="2020-04-17T12:43:25.617" v="2259" actId="207"/>
        <pc:sldMkLst>
          <pc:docMk/>
          <pc:sldMk cId="1848666143" sldId="268"/>
        </pc:sldMkLst>
        <pc:spChg chg="mod">
          <ac:chgData name="许 明乐" userId="c245c2684769aa20" providerId="LiveId" clId="{3DDAAA94-F9A5-4CD7-9859-6A10884CE478}" dt="2020-04-17T12:43:25.617" v="2259" actId="207"/>
          <ac:spMkLst>
            <pc:docMk/>
            <pc:sldMk cId="1848666143" sldId="268"/>
            <ac:spMk id="2" creationId="{277F1B0D-884F-4E27-A23A-45BD5447DEDB}"/>
          </ac:spMkLst>
        </pc:spChg>
        <pc:spChg chg="mod">
          <ac:chgData name="许 明乐" userId="c245c2684769aa20" providerId="LiveId" clId="{3DDAAA94-F9A5-4CD7-9859-6A10884CE478}" dt="2020-04-17T12:40:49.787" v="2214" actId="20577"/>
          <ac:spMkLst>
            <pc:docMk/>
            <pc:sldMk cId="1848666143" sldId="268"/>
            <ac:spMk id="3" creationId="{46AC7AB4-E76F-402A-94F0-F1194C091E62}"/>
          </ac:spMkLst>
        </pc:spChg>
        <pc:picChg chg="add mod">
          <ac:chgData name="许 明乐" userId="c245c2684769aa20" providerId="LiveId" clId="{3DDAAA94-F9A5-4CD7-9859-6A10884CE478}" dt="2020-04-17T12:42:54.463" v="2254" actId="1076"/>
          <ac:picMkLst>
            <pc:docMk/>
            <pc:sldMk cId="1848666143" sldId="268"/>
            <ac:picMk id="4" creationId="{08822BD3-AAC4-4CE9-80B5-45796E39DAB8}"/>
          </ac:picMkLst>
        </pc:picChg>
      </pc:sldChg>
      <pc:sldChg chg="addSp delSp modSp add">
        <pc:chgData name="许 明乐" userId="c245c2684769aa20" providerId="LiveId" clId="{3DDAAA94-F9A5-4CD7-9859-6A10884CE478}" dt="2020-04-17T12:55:18.122" v="2860" actId="14100"/>
        <pc:sldMkLst>
          <pc:docMk/>
          <pc:sldMk cId="3821419262" sldId="269"/>
        </pc:sldMkLst>
        <pc:spChg chg="add del mod">
          <ac:chgData name="许 明乐" userId="c245c2684769aa20" providerId="LiveId" clId="{3DDAAA94-F9A5-4CD7-9859-6A10884CE478}" dt="2020-04-17T12:54:12.459" v="2841" actId="20577"/>
          <ac:spMkLst>
            <pc:docMk/>
            <pc:sldMk cId="3821419262" sldId="269"/>
            <ac:spMk id="2" creationId="{8E3856E1-DE6F-4519-81A8-A2DAE4E47E18}"/>
          </ac:spMkLst>
        </pc:spChg>
        <pc:picChg chg="add del">
          <ac:chgData name="许 明乐" userId="c245c2684769aa20" providerId="LiveId" clId="{3DDAAA94-F9A5-4CD7-9859-6A10884CE478}" dt="2020-04-17T12:51:20.524" v="2709"/>
          <ac:picMkLst>
            <pc:docMk/>
            <pc:sldMk cId="3821419262" sldId="269"/>
            <ac:picMk id="4" creationId="{C17F5F78-66A0-4D04-B1F2-4737BC0476BB}"/>
          </ac:picMkLst>
        </pc:picChg>
        <pc:picChg chg="add mod">
          <ac:chgData name="许 明乐" userId="c245c2684769aa20" providerId="LiveId" clId="{3DDAAA94-F9A5-4CD7-9859-6A10884CE478}" dt="2020-04-17T12:52:28.488" v="2779" actId="1076"/>
          <ac:picMkLst>
            <pc:docMk/>
            <pc:sldMk cId="3821419262" sldId="269"/>
            <ac:picMk id="5" creationId="{BC419B9F-BDDA-48C9-B1A5-BE18A5B03FC9}"/>
          </ac:picMkLst>
        </pc:picChg>
        <pc:picChg chg="add mod">
          <ac:chgData name="许 明乐" userId="c245c2684769aa20" providerId="LiveId" clId="{3DDAAA94-F9A5-4CD7-9859-6A10884CE478}" dt="2020-04-17T12:54:23.818" v="2845" actId="1076"/>
          <ac:picMkLst>
            <pc:docMk/>
            <pc:sldMk cId="3821419262" sldId="269"/>
            <ac:picMk id="6" creationId="{23241B61-6407-485B-B06A-B00344346A14}"/>
          </ac:picMkLst>
        </pc:picChg>
        <pc:picChg chg="add mod">
          <ac:chgData name="许 明乐" userId="c245c2684769aa20" providerId="LiveId" clId="{3DDAAA94-F9A5-4CD7-9859-6A10884CE478}" dt="2020-04-17T12:55:15.473" v="2858" actId="1076"/>
          <ac:picMkLst>
            <pc:docMk/>
            <pc:sldMk cId="3821419262" sldId="269"/>
            <ac:picMk id="7" creationId="{56F62C17-ACED-4220-ABD8-A4D5A2E28072}"/>
          </ac:picMkLst>
        </pc:picChg>
        <pc:picChg chg="add mod">
          <ac:chgData name="许 明乐" userId="c245c2684769aa20" providerId="LiveId" clId="{3DDAAA94-F9A5-4CD7-9859-6A10884CE478}" dt="2020-04-17T12:53:58.017" v="2837" actId="1076"/>
          <ac:picMkLst>
            <pc:docMk/>
            <pc:sldMk cId="3821419262" sldId="269"/>
            <ac:picMk id="8" creationId="{05973AB3-D456-47EA-8672-8C301038C7AA}"/>
          </ac:picMkLst>
        </pc:picChg>
        <pc:picChg chg="add mod">
          <ac:chgData name="许 明乐" userId="c245c2684769aa20" providerId="LiveId" clId="{3DDAAA94-F9A5-4CD7-9859-6A10884CE478}" dt="2020-04-17T12:54:29.825" v="2847" actId="1076"/>
          <ac:picMkLst>
            <pc:docMk/>
            <pc:sldMk cId="3821419262" sldId="269"/>
            <ac:picMk id="9" creationId="{E3C880B5-ED9C-4F51-9B68-55BC9323D0AE}"/>
          </ac:picMkLst>
        </pc:picChg>
        <pc:picChg chg="add mod">
          <ac:chgData name="许 明乐" userId="c245c2684769aa20" providerId="LiveId" clId="{3DDAAA94-F9A5-4CD7-9859-6A10884CE478}" dt="2020-04-17T12:54:51.769" v="2854" actId="1076"/>
          <ac:picMkLst>
            <pc:docMk/>
            <pc:sldMk cId="3821419262" sldId="269"/>
            <ac:picMk id="10" creationId="{1699647A-AD07-4F21-A433-F5352D630708}"/>
          </ac:picMkLst>
        </pc:picChg>
        <pc:picChg chg="add mod">
          <ac:chgData name="许 明乐" userId="c245c2684769aa20" providerId="LiveId" clId="{3DDAAA94-F9A5-4CD7-9859-6A10884CE478}" dt="2020-04-17T12:55:18.122" v="2860" actId="14100"/>
          <ac:picMkLst>
            <pc:docMk/>
            <pc:sldMk cId="3821419262" sldId="269"/>
            <ac:picMk id="11" creationId="{776737AF-F44E-4DDA-9AAA-50ECF0F80519}"/>
          </ac:picMkLst>
        </pc:picChg>
      </pc:sldChg>
      <pc:sldChg chg="addSp modSp add">
        <pc:chgData name="许 明乐" userId="c245c2684769aa20" providerId="LiveId" clId="{3DDAAA94-F9A5-4CD7-9859-6A10884CE478}" dt="2020-04-17T13:01:33.226" v="3349" actId="1076"/>
        <pc:sldMkLst>
          <pc:docMk/>
          <pc:sldMk cId="2107428190" sldId="270"/>
        </pc:sldMkLst>
        <pc:spChg chg="mod">
          <ac:chgData name="许 明乐" userId="c245c2684769aa20" providerId="LiveId" clId="{3DDAAA94-F9A5-4CD7-9859-6A10884CE478}" dt="2020-04-17T13:01:15.554" v="3345" actId="20577"/>
          <ac:spMkLst>
            <pc:docMk/>
            <pc:sldMk cId="2107428190" sldId="270"/>
            <ac:spMk id="2" creationId="{EA717E17-A9C3-4F54-B79B-9DA3DDB58849}"/>
          </ac:spMkLst>
        </pc:spChg>
        <pc:spChg chg="mod">
          <ac:chgData name="许 明乐" userId="c245c2684769aa20" providerId="LiveId" clId="{3DDAAA94-F9A5-4CD7-9859-6A10884CE478}" dt="2020-04-17T12:53:28.378" v="2835" actId="20577"/>
          <ac:spMkLst>
            <pc:docMk/>
            <pc:sldMk cId="2107428190" sldId="270"/>
            <ac:spMk id="3" creationId="{14A782F5-6C1A-406A-B0FF-1661FF3E15FB}"/>
          </ac:spMkLst>
        </pc:spChg>
        <pc:picChg chg="add mod">
          <ac:chgData name="许 明乐" userId="c245c2684769aa20" providerId="LiveId" clId="{3DDAAA94-F9A5-4CD7-9859-6A10884CE478}" dt="2020-04-17T13:01:33.226" v="3349" actId="1076"/>
          <ac:picMkLst>
            <pc:docMk/>
            <pc:sldMk cId="2107428190" sldId="270"/>
            <ac:picMk id="4" creationId="{0BCDBEF2-B45D-4FBF-A546-6F300D3AFC3D}"/>
          </ac:picMkLst>
        </pc:picChg>
      </pc:sldChg>
      <pc:sldChg chg="addSp modSp add">
        <pc:chgData name="许 明乐" userId="c245c2684769aa20" providerId="LiveId" clId="{3DDAAA94-F9A5-4CD7-9859-6A10884CE478}" dt="2020-04-17T13:13:07.330" v="3858" actId="1076"/>
        <pc:sldMkLst>
          <pc:docMk/>
          <pc:sldMk cId="513390609" sldId="271"/>
        </pc:sldMkLst>
        <pc:spChg chg="mod">
          <ac:chgData name="许 明乐" userId="c245c2684769aa20" providerId="LiveId" clId="{3DDAAA94-F9A5-4CD7-9859-6A10884CE478}" dt="2020-04-17T13:12:31.852" v="3851" actId="20577"/>
          <ac:spMkLst>
            <pc:docMk/>
            <pc:sldMk cId="513390609" sldId="271"/>
            <ac:spMk id="2" creationId="{0ECF1650-AECF-4331-86C3-1D6D533932EC}"/>
          </ac:spMkLst>
        </pc:spChg>
        <pc:spChg chg="mod">
          <ac:chgData name="许 明乐" userId="c245c2684769aa20" providerId="LiveId" clId="{3DDAAA94-F9A5-4CD7-9859-6A10884CE478}" dt="2020-04-17T13:01:47.258" v="3377" actId="20577"/>
          <ac:spMkLst>
            <pc:docMk/>
            <pc:sldMk cId="513390609" sldId="271"/>
            <ac:spMk id="3" creationId="{733FDA02-D155-4B23-935B-141EBAF6497D}"/>
          </ac:spMkLst>
        </pc:spChg>
        <pc:picChg chg="add mod">
          <ac:chgData name="许 明乐" userId="c245c2684769aa20" providerId="LiveId" clId="{3DDAAA94-F9A5-4CD7-9859-6A10884CE478}" dt="2020-04-17T13:11:55.331" v="3814" actId="1076"/>
          <ac:picMkLst>
            <pc:docMk/>
            <pc:sldMk cId="513390609" sldId="271"/>
            <ac:picMk id="4" creationId="{21B212D5-16AC-4F6B-8FAA-1AF1BB82CD37}"/>
          </ac:picMkLst>
        </pc:picChg>
        <pc:picChg chg="add mod">
          <ac:chgData name="许 明乐" userId="c245c2684769aa20" providerId="LiveId" clId="{3DDAAA94-F9A5-4CD7-9859-6A10884CE478}" dt="2020-04-17T13:12:06.771" v="3818" actId="1076"/>
          <ac:picMkLst>
            <pc:docMk/>
            <pc:sldMk cId="513390609" sldId="271"/>
            <ac:picMk id="5" creationId="{25F1CEF7-3B28-4C5B-8B10-DFA61FEED70A}"/>
          </ac:picMkLst>
        </pc:picChg>
        <pc:picChg chg="add mod">
          <ac:chgData name="许 明乐" userId="c245c2684769aa20" providerId="LiveId" clId="{3DDAAA94-F9A5-4CD7-9859-6A10884CE478}" dt="2020-04-17T13:12:44.115" v="3853" actId="1076"/>
          <ac:picMkLst>
            <pc:docMk/>
            <pc:sldMk cId="513390609" sldId="271"/>
            <ac:picMk id="6" creationId="{70E34C58-8430-4E29-A36D-3922F555D11E}"/>
          </ac:picMkLst>
        </pc:picChg>
        <pc:picChg chg="add mod">
          <ac:chgData name="许 明乐" userId="c245c2684769aa20" providerId="LiveId" clId="{3DDAAA94-F9A5-4CD7-9859-6A10884CE478}" dt="2020-04-17T13:13:07.330" v="3858" actId="1076"/>
          <ac:picMkLst>
            <pc:docMk/>
            <pc:sldMk cId="513390609" sldId="271"/>
            <ac:picMk id="7" creationId="{BC32684B-2A17-4186-8470-E8394AF4FABD}"/>
          </ac:picMkLst>
        </pc:picChg>
      </pc:sldChg>
      <pc:sldChg chg="addSp modSp add">
        <pc:chgData name="许 明乐" userId="c245c2684769aa20" providerId="LiveId" clId="{3DDAAA94-F9A5-4CD7-9859-6A10884CE478}" dt="2020-04-17T13:17:23.490" v="4051" actId="20577"/>
        <pc:sldMkLst>
          <pc:docMk/>
          <pc:sldMk cId="2252443" sldId="272"/>
        </pc:sldMkLst>
        <pc:spChg chg="mod">
          <ac:chgData name="许 明乐" userId="c245c2684769aa20" providerId="LiveId" clId="{3DDAAA94-F9A5-4CD7-9859-6A10884CE478}" dt="2020-04-17T13:17:23.490" v="4051" actId="20577"/>
          <ac:spMkLst>
            <pc:docMk/>
            <pc:sldMk cId="2252443" sldId="272"/>
            <ac:spMk id="2" creationId="{06DA20FF-86DA-4E7C-8D29-8F033D556244}"/>
          </ac:spMkLst>
        </pc:spChg>
        <pc:picChg chg="add mod">
          <ac:chgData name="许 明乐" userId="c245c2684769aa20" providerId="LiveId" clId="{3DDAAA94-F9A5-4CD7-9859-6A10884CE478}" dt="2020-04-17T13:16:57.626" v="3978" actId="1076"/>
          <ac:picMkLst>
            <pc:docMk/>
            <pc:sldMk cId="2252443" sldId="272"/>
            <ac:picMk id="4" creationId="{83545BA4-52B6-4D3A-AD2B-2D79C650B834}"/>
          </ac:picMkLst>
        </pc:picChg>
        <pc:picChg chg="add mod">
          <ac:chgData name="许 明乐" userId="c245c2684769aa20" providerId="LiveId" clId="{3DDAAA94-F9A5-4CD7-9859-6A10884CE478}" dt="2020-04-17T13:17:02.962" v="3981" actId="1076"/>
          <ac:picMkLst>
            <pc:docMk/>
            <pc:sldMk cId="2252443" sldId="272"/>
            <ac:picMk id="5" creationId="{E6816F06-7682-473B-BDBD-EE084DCA51F7}"/>
          </ac:picMkLst>
        </pc:picChg>
      </pc:sldChg>
      <pc:sldChg chg="addSp modSp add">
        <pc:chgData name="许 明乐" userId="c245c2684769aa20" providerId="LiveId" clId="{3DDAAA94-F9A5-4CD7-9859-6A10884CE478}" dt="2020-04-17T13:19:35.411" v="4125" actId="1076"/>
        <pc:sldMkLst>
          <pc:docMk/>
          <pc:sldMk cId="3242899302" sldId="273"/>
        </pc:sldMkLst>
        <pc:spChg chg="mod">
          <ac:chgData name="许 明乐" userId="c245c2684769aa20" providerId="LiveId" clId="{3DDAAA94-F9A5-4CD7-9859-6A10884CE478}" dt="2020-04-17T13:18:24.618" v="4114" actId="207"/>
          <ac:spMkLst>
            <pc:docMk/>
            <pc:sldMk cId="3242899302" sldId="273"/>
            <ac:spMk id="2" creationId="{DA8C869B-8C44-447E-8805-0AF57C3D6117}"/>
          </ac:spMkLst>
        </pc:spChg>
        <pc:picChg chg="add mod">
          <ac:chgData name="许 明乐" userId="c245c2684769aa20" providerId="LiveId" clId="{3DDAAA94-F9A5-4CD7-9859-6A10884CE478}" dt="2020-04-17T13:18:40.586" v="4118" actId="1076"/>
          <ac:picMkLst>
            <pc:docMk/>
            <pc:sldMk cId="3242899302" sldId="273"/>
            <ac:picMk id="4" creationId="{89B69617-1FEC-4A42-AACA-010028655085}"/>
          </ac:picMkLst>
        </pc:picChg>
        <pc:picChg chg="add mod">
          <ac:chgData name="许 明乐" userId="c245c2684769aa20" providerId="LiveId" clId="{3DDAAA94-F9A5-4CD7-9859-6A10884CE478}" dt="2020-04-17T13:19:17.250" v="4123" actId="1076"/>
          <ac:picMkLst>
            <pc:docMk/>
            <pc:sldMk cId="3242899302" sldId="273"/>
            <ac:picMk id="5" creationId="{578370C5-5DF1-407B-BDCB-719ADBA94DFF}"/>
          </ac:picMkLst>
        </pc:picChg>
        <pc:picChg chg="add mod">
          <ac:chgData name="许 明乐" userId="c245c2684769aa20" providerId="LiveId" clId="{3DDAAA94-F9A5-4CD7-9859-6A10884CE478}" dt="2020-04-17T13:19:35.411" v="4125" actId="1076"/>
          <ac:picMkLst>
            <pc:docMk/>
            <pc:sldMk cId="3242899302" sldId="273"/>
            <ac:picMk id="6" creationId="{DB96F2B2-C88D-4F6D-85A1-43F68818E836}"/>
          </ac:picMkLst>
        </pc:picChg>
      </pc:sldChg>
      <pc:sldChg chg="addSp modSp add">
        <pc:chgData name="许 明乐" userId="c245c2684769aa20" providerId="LiveId" clId="{3DDAAA94-F9A5-4CD7-9859-6A10884CE478}" dt="2020-04-17T13:19:08.610" v="4121" actId="1076"/>
        <pc:sldMkLst>
          <pc:docMk/>
          <pc:sldMk cId="3239907757" sldId="274"/>
        </pc:sldMkLst>
        <pc:picChg chg="add mod">
          <ac:chgData name="许 明乐" userId="c245c2684769aa20" providerId="LiveId" clId="{3DDAAA94-F9A5-4CD7-9859-6A10884CE478}" dt="2020-04-17T13:19:08.610" v="4121" actId="1076"/>
          <ac:picMkLst>
            <pc:docMk/>
            <pc:sldMk cId="3239907757" sldId="274"/>
            <ac:picMk id="4" creationId="{DB0E8575-B17D-4845-A060-B419E451C38D}"/>
          </ac:picMkLst>
        </pc:picChg>
      </pc:sldChg>
      <pc:sldChg chg="addSp modSp add">
        <pc:chgData name="许 明乐" userId="c245c2684769aa20" providerId="LiveId" clId="{3DDAAA94-F9A5-4CD7-9859-6A10884CE478}" dt="2020-04-17T13:20:14.069" v="4131" actId="20577"/>
        <pc:sldMkLst>
          <pc:docMk/>
          <pc:sldMk cId="841336663" sldId="275"/>
        </pc:sldMkLst>
        <pc:spChg chg="mod">
          <ac:chgData name="许 明乐" userId="c245c2684769aa20" providerId="LiveId" clId="{3DDAAA94-F9A5-4CD7-9859-6A10884CE478}" dt="2020-04-17T13:20:14.069" v="4131" actId="20577"/>
          <ac:spMkLst>
            <pc:docMk/>
            <pc:sldMk cId="841336663" sldId="275"/>
            <ac:spMk id="2" creationId="{10A37FA2-D803-440A-A032-0820517AFBE2}"/>
          </ac:spMkLst>
        </pc:spChg>
        <pc:picChg chg="add mod">
          <ac:chgData name="许 明乐" userId="c245c2684769aa20" providerId="LiveId" clId="{3DDAAA94-F9A5-4CD7-9859-6A10884CE478}" dt="2020-04-17T13:20:10.002" v="4129" actId="1076"/>
          <ac:picMkLst>
            <pc:docMk/>
            <pc:sldMk cId="841336663" sldId="275"/>
            <ac:picMk id="4" creationId="{9C5BA98C-8194-407F-85DB-C3FB0FDFA2DE}"/>
          </ac:picMkLst>
        </pc:picChg>
        <pc:picChg chg="add mod">
          <ac:chgData name="许 明乐" userId="c245c2684769aa20" providerId="LiveId" clId="{3DDAAA94-F9A5-4CD7-9859-6A10884CE478}" dt="2020-04-17T13:20:10.002" v="4129" actId="1076"/>
          <ac:picMkLst>
            <pc:docMk/>
            <pc:sldMk cId="841336663" sldId="275"/>
            <ac:picMk id="5" creationId="{CBB961D0-4077-4203-B34B-F2741266CAD5}"/>
          </ac:picMkLst>
        </pc:picChg>
      </pc:sldChg>
      <pc:sldChg chg="addSp modSp add">
        <pc:chgData name="许 明乐" userId="c245c2684769aa20" providerId="LiveId" clId="{3DDAAA94-F9A5-4CD7-9859-6A10884CE478}" dt="2020-04-17T13:22:08.410" v="4174" actId="1076"/>
        <pc:sldMkLst>
          <pc:docMk/>
          <pc:sldMk cId="2804050098" sldId="276"/>
        </pc:sldMkLst>
        <pc:spChg chg="mod">
          <ac:chgData name="许 明乐" userId="c245c2684769aa20" providerId="LiveId" clId="{3DDAAA94-F9A5-4CD7-9859-6A10884CE478}" dt="2020-04-17T13:21:41.357" v="4171" actId="20577"/>
          <ac:spMkLst>
            <pc:docMk/>
            <pc:sldMk cId="2804050098" sldId="276"/>
            <ac:spMk id="2" creationId="{D126C218-3519-48F8-90A8-680389490205}"/>
          </ac:spMkLst>
        </pc:spChg>
        <pc:picChg chg="add mod">
          <ac:chgData name="许 明乐" userId="c245c2684769aa20" providerId="LiveId" clId="{3DDAAA94-F9A5-4CD7-9859-6A10884CE478}" dt="2020-04-17T13:22:08.410" v="4174" actId="1076"/>
          <ac:picMkLst>
            <pc:docMk/>
            <pc:sldMk cId="2804050098" sldId="276"/>
            <ac:picMk id="4" creationId="{A7247DBB-398A-4CF3-97C1-4EC8B625E958}"/>
          </ac:picMkLst>
        </pc:picChg>
      </pc:sldChg>
      <pc:sldChg chg="addSp delSp modSp add ord">
        <pc:chgData name="许 明乐" userId="c245c2684769aa20" providerId="LiveId" clId="{3DDAAA94-F9A5-4CD7-9859-6A10884CE478}" dt="2020-04-17T13:22:41.868" v="4183" actId="1076"/>
        <pc:sldMkLst>
          <pc:docMk/>
          <pc:sldMk cId="4040263439" sldId="277"/>
        </pc:sldMkLst>
        <pc:picChg chg="add mod">
          <ac:chgData name="许 明乐" userId="c245c2684769aa20" providerId="LiveId" clId="{3DDAAA94-F9A5-4CD7-9859-6A10884CE478}" dt="2020-04-17T13:22:41.868" v="4183" actId="1076"/>
          <ac:picMkLst>
            <pc:docMk/>
            <pc:sldMk cId="4040263439" sldId="277"/>
            <ac:picMk id="4" creationId="{ADDCCF0C-865D-43C1-A769-DD465F820FFB}"/>
          </ac:picMkLst>
        </pc:picChg>
        <pc:picChg chg="add del">
          <ac:chgData name="许 明乐" userId="c245c2684769aa20" providerId="LiveId" clId="{3DDAAA94-F9A5-4CD7-9859-6A10884CE478}" dt="2020-04-17T13:22:41.620" v="4182"/>
          <ac:picMkLst>
            <pc:docMk/>
            <pc:sldMk cId="4040263439" sldId="277"/>
            <ac:picMk id="5" creationId="{8B34AB1F-9127-4E94-8AB2-3183ACF868C3}"/>
          </ac:picMkLst>
        </pc:picChg>
      </pc:sldChg>
      <pc:sldChg chg="addSp modSp add">
        <pc:chgData name="许 明乐" userId="c245c2684769aa20" providerId="LiveId" clId="{3DDAAA94-F9A5-4CD7-9859-6A10884CE478}" dt="2020-04-17T13:22:45.083" v="4185" actId="1076"/>
        <pc:sldMkLst>
          <pc:docMk/>
          <pc:sldMk cId="2444951457" sldId="278"/>
        </pc:sldMkLst>
        <pc:picChg chg="add mod">
          <ac:chgData name="许 明乐" userId="c245c2684769aa20" providerId="LiveId" clId="{3DDAAA94-F9A5-4CD7-9859-6A10884CE478}" dt="2020-04-17T13:22:45.083" v="4185" actId="1076"/>
          <ac:picMkLst>
            <pc:docMk/>
            <pc:sldMk cId="2444951457" sldId="278"/>
            <ac:picMk id="4" creationId="{BDB03DD3-3314-4285-9781-846FFE78672F}"/>
          </ac:picMkLst>
        </pc:picChg>
      </pc:sldChg>
      <pc:sldChg chg="addSp modSp add">
        <pc:chgData name="许 明乐" userId="c245c2684769aa20" providerId="LiveId" clId="{3DDAAA94-F9A5-4CD7-9859-6A10884CE478}" dt="2020-04-17T13:25:55.741" v="4421" actId="1076"/>
        <pc:sldMkLst>
          <pc:docMk/>
          <pc:sldMk cId="3850754450" sldId="279"/>
        </pc:sldMkLst>
        <pc:spChg chg="mod">
          <ac:chgData name="许 明乐" userId="c245c2684769aa20" providerId="LiveId" clId="{3DDAAA94-F9A5-4CD7-9859-6A10884CE478}" dt="2020-04-17T13:23:18.037" v="4208" actId="20577"/>
          <ac:spMkLst>
            <pc:docMk/>
            <pc:sldMk cId="3850754450" sldId="279"/>
            <ac:spMk id="2" creationId="{E5E847A7-A716-4ADF-A1F7-613E5ACC49FE}"/>
          </ac:spMkLst>
        </pc:spChg>
        <pc:picChg chg="add mod">
          <ac:chgData name="许 明乐" userId="c245c2684769aa20" providerId="LiveId" clId="{3DDAAA94-F9A5-4CD7-9859-6A10884CE478}" dt="2020-04-17T13:25:42.395" v="4417" actId="1076"/>
          <ac:picMkLst>
            <pc:docMk/>
            <pc:sldMk cId="3850754450" sldId="279"/>
            <ac:picMk id="4" creationId="{A518930E-FE72-429E-A048-BD70D23B9228}"/>
          </ac:picMkLst>
        </pc:picChg>
        <pc:picChg chg="add mod">
          <ac:chgData name="许 明乐" userId="c245c2684769aa20" providerId="LiveId" clId="{3DDAAA94-F9A5-4CD7-9859-6A10884CE478}" dt="2020-04-17T13:25:55.741" v="4421" actId="1076"/>
          <ac:picMkLst>
            <pc:docMk/>
            <pc:sldMk cId="3850754450" sldId="279"/>
            <ac:picMk id="5" creationId="{797F1E05-23C5-4E74-A598-132124AFBA1A}"/>
          </ac:picMkLst>
        </pc:picChg>
      </pc:sldChg>
      <pc:sldChg chg="addSp modSp add">
        <pc:chgData name="许 明乐" userId="c245c2684769aa20" providerId="LiveId" clId="{3DDAAA94-F9A5-4CD7-9859-6A10884CE478}" dt="2020-04-17T13:25:12.172" v="4413" actId="1076"/>
        <pc:sldMkLst>
          <pc:docMk/>
          <pc:sldMk cId="493870663" sldId="280"/>
        </pc:sldMkLst>
        <pc:spChg chg="mod">
          <ac:chgData name="许 明乐" userId="c245c2684769aa20" providerId="LiveId" clId="{3DDAAA94-F9A5-4CD7-9859-6A10884CE478}" dt="2020-04-17T13:25:07.565" v="4412" actId="20577"/>
          <ac:spMkLst>
            <pc:docMk/>
            <pc:sldMk cId="493870663" sldId="280"/>
            <ac:spMk id="2" creationId="{D978BF89-C971-44E0-8FD0-CEBCBEACC7A6}"/>
          </ac:spMkLst>
        </pc:spChg>
        <pc:picChg chg="add mod">
          <ac:chgData name="许 明乐" userId="c245c2684769aa20" providerId="LiveId" clId="{3DDAAA94-F9A5-4CD7-9859-6A10884CE478}" dt="2020-04-17T13:25:12.172" v="4413" actId="1076"/>
          <ac:picMkLst>
            <pc:docMk/>
            <pc:sldMk cId="493870663" sldId="280"/>
            <ac:picMk id="4" creationId="{43E31388-0F81-440A-9124-153714624EB5}"/>
          </ac:picMkLst>
        </pc:picChg>
      </pc:sldChg>
      <pc:sldChg chg="addSp modSp add">
        <pc:chgData name="许 明乐" userId="c245c2684769aa20" providerId="LiveId" clId="{3DDAAA94-F9A5-4CD7-9859-6A10884CE478}" dt="2020-04-24T12:05:02.457" v="5628" actId="1076"/>
        <pc:sldMkLst>
          <pc:docMk/>
          <pc:sldMk cId="2975197159" sldId="281"/>
        </pc:sldMkLst>
        <pc:spChg chg="mod">
          <ac:chgData name="许 明乐" userId="c245c2684769aa20" providerId="LiveId" clId="{3DDAAA94-F9A5-4CD7-9859-6A10884CE478}" dt="2020-04-24T11:50:52.674" v="5230" actId="20577"/>
          <ac:spMkLst>
            <pc:docMk/>
            <pc:sldMk cId="2975197159" sldId="281"/>
            <ac:spMk id="2" creationId="{1E373706-09EA-4012-B94E-59E8240EEB7D}"/>
          </ac:spMkLst>
        </pc:spChg>
        <pc:spChg chg="mod">
          <ac:chgData name="许 明乐" userId="c245c2684769aa20" providerId="LiveId" clId="{3DDAAA94-F9A5-4CD7-9859-6A10884CE478}" dt="2020-04-17T13:26:11.972" v="4442" actId="20577"/>
          <ac:spMkLst>
            <pc:docMk/>
            <pc:sldMk cId="2975197159" sldId="281"/>
            <ac:spMk id="3" creationId="{99C1B0BD-8B26-4C43-9413-1B6E41AAC6FD}"/>
          </ac:spMkLst>
        </pc:spChg>
        <pc:picChg chg="add mod">
          <ac:chgData name="许 明乐" userId="c245c2684769aa20" providerId="LiveId" clId="{3DDAAA94-F9A5-4CD7-9859-6A10884CE478}" dt="2020-04-24T12:04:48.249" v="5623" actId="1076"/>
          <ac:picMkLst>
            <pc:docMk/>
            <pc:sldMk cId="2975197159" sldId="281"/>
            <ac:picMk id="4" creationId="{604B5DDE-E980-4599-AD34-90DCACF05220}"/>
          </ac:picMkLst>
        </pc:picChg>
        <pc:picChg chg="add mod">
          <ac:chgData name="许 明乐" userId="c245c2684769aa20" providerId="LiveId" clId="{3DDAAA94-F9A5-4CD7-9859-6A10884CE478}" dt="2020-04-24T12:04:48.249" v="5623" actId="1076"/>
          <ac:picMkLst>
            <pc:docMk/>
            <pc:sldMk cId="2975197159" sldId="281"/>
            <ac:picMk id="5" creationId="{3F53B49F-45B0-498D-8177-5200571A77BD}"/>
          </ac:picMkLst>
        </pc:picChg>
        <pc:picChg chg="add mod">
          <ac:chgData name="许 明乐" userId="c245c2684769aa20" providerId="LiveId" clId="{3DDAAA94-F9A5-4CD7-9859-6A10884CE478}" dt="2020-04-24T12:04:51.402" v="5624" actId="1076"/>
          <ac:picMkLst>
            <pc:docMk/>
            <pc:sldMk cId="2975197159" sldId="281"/>
            <ac:picMk id="6" creationId="{499F17C8-4243-4798-9384-55B982C3E172}"/>
          </ac:picMkLst>
        </pc:picChg>
        <pc:picChg chg="add mod">
          <ac:chgData name="许 明乐" userId="c245c2684769aa20" providerId="LiveId" clId="{3DDAAA94-F9A5-4CD7-9859-6A10884CE478}" dt="2020-04-24T12:05:02.457" v="5628" actId="1076"/>
          <ac:picMkLst>
            <pc:docMk/>
            <pc:sldMk cId="2975197159" sldId="281"/>
            <ac:picMk id="7" creationId="{5B60DEB0-30EC-4B14-A277-FCF22D927E5D}"/>
          </ac:picMkLst>
        </pc:picChg>
      </pc:sldChg>
      <pc:sldChg chg="addSp modSp add">
        <pc:chgData name="许 明乐" userId="c245c2684769aa20" providerId="LiveId" clId="{3DDAAA94-F9A5-4CD7-9859-6A10884CE478}" dt="2020-04-24T12:55:57.814" v="6529" actId="6549"/>
        <pc:sldMkLst>
          <pc:docMk/>
          <pc:sldMk cId="295331865" sldId="282"/>
        </pc:sldMkLst>
        <pc:spChg chg="mod">
          <ac:chgData name="许 明乐" userId="c245c2684769aa20" providerId="LiveId" clId="{3DDAAA94-F9A5-4CD7-9859-6A10884CE478}" dt="2020-04-24T12:55:57.814" v="6529" actId="6549"/>
          <ac:spMkLst>
            <pc:docMk/>
            <pc:sldMk cId="295331865" sldId="282"/>
            <ac:spMk id="2" creationId="{876EEB0A-1AF9-438F-9686-105C23C1C77B}"/>
          </ac:spMkLst>
        </pc:spChg>
        <pc:picChg chg="add mod">
          <ac:chgData name="许 明乐" userId="c245c2684769aa20" providerId="LiveId" clId="{3DDAAA94-F9A5-4CD7-9859-6A10884CE478}" dt="2020-04-24T12:55:56.344" v="6528" actId="1076"/>
          <ac:picMkLst>
            <pc:docMk/>
            <pc:sldMk cId="295331865" sldId="282"/>
            <ac:picMk id="4" creationId="{E56FD3DF-FD1B-401F-902E-DF96259A260C}"/>
          </ac:picMkLst>
        </pc:picChg>
      </pc:sldChg>
      <pc:sldChg chg="addSp delSp modSp add">
        <pc:chgData name="许 明乐" userId="c245c2684769aa20" providerId="LiveId" clId="{3DDAAA94-F9A5-4CD7-9859-6A10884CE478}" dt="2020-04-24T12:45:52.789" v="5631" actId="1076"/>
        <pc:sldMkLst>
          <pc:docMk/>
          <pc:sldMk cId="2539685279" sldId="283"/>
        </pc:sldMkLst>
        <pc:spChg chg="mod">
          <ac:chgData name="许 明乐" userId="c245c2684769aa20" providerId="LiveId" clId="{3DDAAA94-F9A5-4CD7-9859-6A10884CE478}" dt="2020-04-24T12:04:16.637" v="5620" actId="20577"/>
          <ac:spMkLst>
            <pc:docMk/>
            <pc:sldMk cId="2539685279" sldId="283"/>
            <ac:spMk id="2" creationId="{BB26D3AB-BFCC-4C29-B49F-4D9C3711245C}"/>
          </ac:spMkLst>
        </pc:spChg>
        <pc:picChg chg="add del mod">
          <ac:chgData name="许 明乐" userId="c245c2684769aa20" providerId="LiveId" clId="{3DDAAA94-F9A5-4CD7-9859-6A10884CE478}" dt="2020-04-24T12:03:34.638" v="5536" actId="478"/>
          <ac:picMkLst>
            <pc:docMk/>
            <pc:sldMk cId="2539685279" sldId="283"/>
            <ac:picMk id="4" creationId="{5CBAB61A-8636-4E53-B132-E46EB3A483DC}"/>
          </ac:picMkLst>
        </pc:picChg>
        <pc:picChg chg="add mod">
          <ac:chgData name="许 明乐" userId="c245c2684769aa20" providerId="LiveId" clId="{3DDAAA94-F9A5-4CD7-9859-6A10884CE478}" dt="2020-04-24T12:45:07.133" v="5629" actId="1076"/>
          <ac:picMkLst>
            <pc:docMk/>
            <pc:sldMk cId="2539685279" sldId="283"/>
            <ac:picMk id="5" creationId="{B05DC419-CA2B-4E99-8113-C820D180D878}"/>
          </ac:picMkLst>
        </pc:picChg>
        <pc:picChg chg="add mod">
          <ac:chgData name="许 明乐" userId="c245c2684769aa20" providerId="LiveId" clId="{3DDAAA94-F9A5-4CD7-9859-6A10884CE478}" dt="2020-04-24T12:45:52.789" v="5631" actId="1076"/>
          <ac:picMkLst>
            <pc:docMk/>
            <pc:sldMk cId="2539685279" sldId="283"/>
            <ac:picMk id="6" creationId="{7EF57B7D-F44F-449E-8020-14D1190ABB58}"/>
          </ac:picMkLst>
        </pc:picChg>
      </pc:sldChg>
      <pc:sldChg chg="addSp modSp add">
        <pc:chgData name="许 明乐" userId="c245c2684769aa20" providerId="LiveId" clId="{3DDAAA94-F9A5-4CD7-9859-6A10884CE478}" dt="2020-04-24T12:55:27.422" v="6526" actId="1076"/>
        <pc:sldMkLst>
          <pc:docMk/>
          <pc:sldMk cId="3473966744" sldId="284"/>
        </pc:sldMkLst>
        <pc:spChg chg="mod">
          <ac:chgData name="许 明乐" userId="c245c2684769aa20" providerId="LiveId" clId="{3DDAAA94-F9A5-4CD7-9859-6A10884CE478}" dt="2020-04-24T12:55:13.885" v="6524" actId="20577"/>
          <ac:spMkLst>
            <pc:docMk/>
            <pc:sldMk cId="3473966744" sldId="284"/>
            <ac:spMk id="2" creationId="{17815BD9-70B5-4A1D-9E31-C6C04F173761}"/>
          </ac:spMkLst>
        </pc:spChg>
        <pc:picChg chg="add mod">
          <ac:chgData name="许 明乐" userId="c245c2684769aa20" providerId="LiveId" clId="{3DDAAA94-F9A5-4CD7-9859-6A10884CE478}" dt="2020-04-24T12:55:27.422" v="6526" actId="1076"/>
          <ac:picMkLst>
            <pc:docMk/>
            <pc:sldMk cId="3473966744" sldId="284"/>
            <ac:picMk id="4" creationId="{4BE03298-A5E2-4236-8BF3-EDD5E08AF916}"/>
          </ac:picMkLst>
        </pc:picChg>
      </pc:sldChg>
      <pc:sldChg chg="addSp modSp add">
        <pc:chgData name="许 明乐" userId="c245c2684769aa20" providerId="LiveId" clId="{3DDAAA94-F9A5-4CD7-9859-6A10884CE478}" dt="2020-04-24T12:56:31.458" v="6591" actId="5793"/>
        <pc:sldMkLst>
          <pc:docMk/>
          <pc:sldMk cId="966732316" sldId="285"/>
        </pc:sldMkLst>
        <pc:spChg chg="mod">
          <ac:chgData name="许 明乐" userId="c245c2684769aa20" providerId="LiveId" clId="{3DDAAA94-F9A5-4CD7-9859-6A10884CE478}" dt="2020-04-24T12:56:31.458" v="6591" actId="5793"/>
          <ac:spMkLst>
            <pc:docMk/>
            <pc:sldMk cId="966732316" sldId="285"/>
            <ac:spMk id="2" creationId="{EB186131-02D4-4298-A4D8-E8E604A0E698}"/>
          </ac:spMkLst>
        </pc:spChg>
        <pc:picChg chg="add mod">
          <ac:chgData name="许 明乐" userId="c245c2684769aa20" providerId="LiveId" clId="{3DDAAA94-F9A5-4CD7-9859-6A10884CE478}" dt="2020-04-24T12:56:08.624" v="6531" actId="1076"/>
          <ac:picMkLst>
            <pc:docMk/>
            <pc:sldMk cId="966732316" sldId="285"/>
            <ac:picMk id="4" creationId="{85C7DC20-389C-4242-876A-47AFAA568C74}"/>
          </ac:picMkLst>
        </pc:picChg>
      </pc:sldChg>
      <pc:sldChg chg="modSp add">
        <pc:chgData name="许 明乐" userId="c245c2684769aa20" providerId="LiveId" clId="{3DDAAA94-F9A5-4CD7-9859-6A10884CE478}" dt="2020-04-24T12:59:51.743" v="7071" actId="20577"/>
        <pc:sldMkLst>
          <pc:docMk/>
          <pc:sldMk cId="3717825025" sldId="286"/>
        </pc:sldMkLst>
        <pc:spChg chg="mod">
          <ac:chgData name="许 明乐" userId="c245c2684769aa20" providerId="LiveId" clId="{3DDAAA94-F9A5-4CD7-9859-6A10884CE478}" dt="2020-04-24T12:59:51.743" v="7071" actId="20577"/>
          <ac:spMkLst>
            <pc:docMk/>
            <pc:sldMk cId="3717825025" sldId="286"/>
            <ac:spMk id="2" creationId="{6B17F502-EEE7-43C0-8B5B-5EA890315395}"/>
          </ac:spMkLst>
        </pc:spChg>
      </pc:sldChg>
      <pc:sldChg chg="addSp modSp add">
        <pc:chgData name="许 明乐" userId="c245c2684769aa20" providerId="LiveId" clId="{3DDAAA94-F9A5-4CD7-9859-6A10884CE478}" dt="2020-04-24T13:04:25.353" v="7204" actId="20577"/>
        <pc:sldMkLst>
          <pc:docMk/>
          <pc:sldMk cId="3009024810" sldId="287"/>
        </pc:sldMkLst>
        <pc:spChg chg="mod">
          <ac:chgData name="许 明乐" userId="c245c2684769aa20" providerId="LiveId" clId="{3DDAAA94-F9A5-4CD7-9859-6A10884CE478}" dt="2020-04-24T13:04:25.353" v="7204" actId="20577"/>
          <ac:spMkLst>
            <pc:docMk/>
            <pc:sldMk cId="3009024810" sldId="287"/>
            <ac:spMk id="2" creationId="{29C9296A-B784-4564-AEAD-1679110D68DE}"/>
          </ac:spMkLst>
        </pc:spChg>
        <pc:picChg chg="add mod">
          <ac:chgData name="许 明乐" userId="c245c2684769aa20" providerId="LiveId" clId="{3DDAAA94-F9A5-4CD7-9859-6A10884CE478}" dt="2020-04-24T13:00:45.498" v="7092" actId="1076"/>
          <ac:picMkLst>
            <pc:docMk/>
            <pc:sldMk cId="3009024810" sldId="287"/>
            <ac:picMk id="4" creationId="{D4F03896-C1FC-4F08-A931-3E48CE739D65}"/>
          </ac:picMkLst>
        </pc:picChg>
        <pc:picChg chg="add mod ord">
          <ac:chgData name="许 明乐" userId="c245c2684769aa20" providerId="LiveId" clId="{3DDAAA94-F9A5-4CD7-9859-6A10884CE478}" dt="2020-04-24T13:04:15.179" v="7199" actId="1076"/>
          <ac:picMkLst>
            <pc:docMk/>
            <pc:sldMk cId="3009024810" sldId="287"/>
            <ac:picMk id="5" creationId="{98AE4CD0-BBAF-4FB7-AD8A-A9E8A43B2306}"/>
          </ac:picMkLst>
        </pc:picChg>
        <pc:picChg chg="add mod">
          <ac:chgData name="许 明乐" userId="c245c2684769aa20" providerId="LiveId" clId="{3DDAAA94-F9A5-4CD7-9859-6A10884CE478}" dt="2020-04-24T13:04:17.586" v="7200" actId="1076"/>
          <ac:picMkLst>
            <pc:docMk/>
            <pc:sldMk cId="3009024810" sldId="287"/>
            <ac:picMk id="6" creationId="{F53F002A-F471-4D0D-8A50-3FEA87DA0882}"/>
          </ac:picMkLst>
        </pc:picChg>
        <pc:picChg chg="add mod ord">
          <ac:chgData name="许 明乐" userId="c245c2684769aa20" providerId="LiveId" clId="{3DDAAA94-F9A5-4CD7-9859-6A10884CE478}" dt="2020-04-24T13:03:55.178" v="7198" actId="167"/>
          <ac:picMkLst>
            <pc:docMk/>
            <pc:sldMk cId="3009024810" sldId="287"/>
            <ac:picMk id="7" creationId="{8E64597D-BFC7-4E01-A404-432144724771}"/>
          </ac:picMkLst>
        </pc:picChg>
        <pc:picChg chg="add mod">
          <ac:chgData name="许 明乐" userId="c245c2684769aa20" providerId="LiveId" clId="{3DDAAA94-F9A5-4CD7-9859-6A10884CE478}" dt="2020-04-24T13:02:20.393" v="7165" actId="1076"/>
          <ac:picMkLst>
            <pc:docMk/>
            <pc:sldMk cId="3009024810" sldId="287"/>
            <ac:picMk id="8" creationId="{86F4547D-66F5-441B-A8FD-E0F076B4799D}"/>
          </ac:picMkLst>
        </pc:picChg>
        <pc:picChg chg="add mod">
          <ac:chgData name="许 明乐" userId="c245c2684769aa20" providerId="LiveId" clId="{3DDAAA94-F9A5-4CD7-9859-6A10884CE478}" dt="2020-04-24T13:02:40.986" v="7184" actId="1076"/>
          <ac:picMkLst>
            <pc:docMk/>
            <pc:sldMk cId="3009024810" sldId="287"/>
            <ac:picMk id="9" creationId="{9EE3AE6C-8793-4440-86AB-2ABD4B709A1C}"/>
          </ac:picMkLst>
        </pc:picChg>
      </pc:sldChg>
      <pc:sldChg chg="addSp modSp add">
        <pc:chgData name="许 明乐" userId="c245c2684769aa20" providerId="LiveId" clId="{3DDAAA94-F9A5-4CD7-9859-6A10884CE478}" dt="2020-04-24T13:05:50.451" v="7218" actId="732"/>
        <pc:sldMkLst>
          <pc:docMk/>
          <pc:sldMk cId="2251057534" sldId="288"/>
        </pc:sldMkLst>
        <pc:spChg chg="mod">
          <ac:chgData name="许 明乐" userId="c245c2684769aa20" providerId="LiveId" clId="{3DDAAA94-F9A5-4CD7-9859-6A10884CE478}" dt="2020-04-24T13:05:05.427" v="7206"/>
          <ac:spMkLst>
            <pc:docMk/>
            <pc:sldMk cId="2251057534" sldId="288"/>
            <ac:spMk id="2" creationId="{7A8ADCDD-ACC1-4218-8410-927FA6901FE0}"/>
          </ac:spMkLst>
        </pc:spChg>
        <pc:picChg chg="add mod">
          <ac:chgData name="许 明乐" userId="c245c2684769aa20" providerId="LiveId" clId="{3DDAAA94-F9A5-4CD7-9859-6A10884CE478}" dt="2020-04-24T13:05:15.740" v="7208" actId="1076"/>
          <ac:picMkLst>
            <pc:docMk/>
            <pc:sldMk cId="2251057534" sldId="288"/>
            <ac:picMk id="4" creationId="{91C09863-D2B2-41D9-97BD-86F19281FD74}"/>
          </ac:picMkLst>
        </pc:picChg>
        <pc:picChg chg="add mod">
          <ac:chgData name="许 明乐" userId="c245c2684769aa20" providerId="LiveId" clId="{3DDAAA94-F9A5-4CD7-9859-6A10884CE478}" dt="2020-04-24T13:05:42.443" v="7215" actId="1076"/>
          <ac:picMkLst>
            <pc:docMk/>
            <pc:sldMk cId="2251057534" sldId="288"/>
            <ac:picMk id="5" creationId="{6E999B17-0FF9-44C2-A26D-109F0941BD1F}"/>
          </ac:picMkLst>
        </pc:picChg>
        <pc:picChg chg="add mod">
          <ac:chgData name="许 明乐" userId="c245c2684769aa20" providerId="LiveId" clId="{3DDAAA94-F9A5-4CD7-9859-6A10884CE478}" dt="2020-04-24T13:05:50.451" v="7218" actId="732"/>
          <ac:picMkLst>
            <pc:docMk/>
            <pc:sldMk cId="2251057534" sldId="288"/>
            <ac:picMk id="6" creationId="{D18EE9DA-EED5-46EB-9445-B6C74750D7B1}"/>
          </ac:picMkLst>
        </pc:picChg>
      </pc:sldChg>
      <pc:sldChg chg="modSp add">
        <pc:chgData name="许 明乐" userId="c245c2684769aa20" providerId="LiveId" clId="{3DDAAA94-F9A5-4CD7-9859-6A10884CE478}" dt="2020-04-24T13:08:54.243" v="7304" actId="113"/>
        <pc:sldMkLst>
          <pc:docMk/>
          <pc:sldMk cId="2916660487" sldId="289"/>
        </pc:sldMkLst>
        <pc:spChg chg="mod">
          <ac:chgData name="许 明乐" userId="c245c2684769aa20" providerId="LiveId" clId="{3DDAAA94-F9A5-4CD7-9859-6A10884CE478}" dt="2020-04-24T13:08:54.243" v="7304" actId="113"/>
          <ac:spMkLst>
            <pc:docMk/>
            <pc:sldMk cId="2916660487" sldId="289"/>
            <ac:spMk id="2" creationId="{FF50CAEE-FE03-47BB-B14D-56C97BB3D23F}"/>
          </ac:spMkLst>
        </pc:spChg>
        <pc:spChg chg="mod">
          <ac:chgData name="许 明乐" userId="c245c2684769aa20" providerId="LiveId" clId="{3DDAAA94-F9A5-4CD7-9859-6A10884CE478}" dt="2020-04-24T13:06:34.703" v="7270" actId="20577"/>
          <ac:spMkLst>
            <pc:docMk/>
            <pc:sldMk cId="2916660487" sldId="289"/>
            <ac:spMk id="3" creationId="{B4C6EC19-9A9D-4687-9435-EE0570A75BF1}"/>
          </ac:spMkLst>
        </pc:spChg>
      </pc:sldChg>
      <pc:sldChg chg="addSp modSp add">
        <pc:chgData name="许 明乐" userId="c245c2684769aa20" providerId="LiveId" clId="{3DDAAA94-F9A5-4CD7-9859-6A10884CE478}" dt="2020-04-24T13:14:32.333" v="7308" actId="1076"/>
        <pc:sldMkLst>
          <pc:docMk/>
          <pc:sldMk cId="3911282227" sldId="290"/>
        </pc:sldMkLst>
        <pc:picChg chg="add mod">
          <ac:chgData name="许 明乐" userId="c245c2684769aa20" providerId="LiveId" clId="{3DDAAA94-F9A5-4CD7-9859-6A10884CE478}" dt="2020-04-24T13:14:32.333" v="7308" actId="1076"/>
          <ac:picMkLst>
            <pc:docMk/>
            <pc:sldMk cId="3911282227" sldId="290"/>
            <ac:picMk id="4" creationId="{3B9DFBD7-900D-43E0-9956-1E17EEE13337}"/>
          </ac:picMkLst>
        </pc:picChg>
      </pc:sldChg>
      <pc:sldChg chg="addSp modSp add">
        <pc:chgData name="许 明乐" userId="c245c2684769aa20" providerId="LiveId" clId="{3DDAAA94-F9A5-4CD7-9859-6A10884CE478}" dt="2020-04-24T13:17:57.718" v="7430" actId="1076"/>
        <pc:sldMkLst>
          <pc:docMk/>
          <pc:sldMk cId="2004905552" sldId="291"/>
        </pc:sldMkLst>
        <pc:spChg chg="mod">
          <ac:chgData name="许 明乐" userId="c245c2684769aa20" providerId="LiveId" clId="{3DDAAA94-F9A5-4CD7-9859-6A10884CE478}" dt="2020-04-24T13:17:32.929" v="7422" actId="20577"/>
          <ac:spMkLst>
            <pc:docMk/>
            <pc:sldMk cId="2004905552" sldId="291"/>
            <ac:spMk id="2" creationId="{EF9D5258-9D00-4BCC-A266-3068230AD8A5}"/>
          </ac:spMkLst>
        </pc:spChg>
        <pc:picChg chg="add mod">
          <ac:chgData name="许 明乐" userId="c245c2684769aa20" providerId="LiveId" clId="{3DDAAA94-F9A5-4CD7-9859-6A10884CE478}" dt="2020-04-24T13:16:30.245" v="7359" actId="1076"/>
          <ac:picMkLst>
            <pc:docMk/>
            <pc:sldMk cId="2004905552" sldId="291"/>
            <ac:picMk id="4" creationId="{C1F72006-9AE5-4F09-BEDA-0A686247AF16}"/>
          </ac:picMkLst>
        </pc:picChg>
        <pc:picChg chg="add mod">
          <ac:chgData name="许 明乐" userId="c245c2684769aa20" providerId="LiveId" clId="{3DDAAA94-F9A5-4CD7-9859-6A10884CE478}" dt="2020-04-24T13:17:45.134" v="7426" actId="1076"/>
          <ac:picMkLst>
            <pc:docMk/>
            <pc:sldMk cId="2004905552" sldId="291"/>
            <ac:picMk id="5" creationId="{08ECB652-0520-4EFE-8A73-1BBD7CE21303}"/>
          </ac:picMkLst>
        </pc:picChg>
        <pc:picChg chg="add mod">
          <ac:chgData name="许 明乐" userId="c245c2684769aa20" providerId="LiveId" clId="{3DDAAA94-F9A5-4CD7-9859-6A10884CE478}" dt="2020-04-24T13:17:57.718" v="7430" actId="1076"/>
          <ac:picMkLst>
            <pc:docMk/>
            <pc:sldMk cId="2004905552" sldId="291"/>
            <ac:picMk id="6" creationId="{807D5CDC-E44F-481D-A3B9-D40D1EF83AC5}"/>
          </ac:picMkLst>
        </pc:picChg>
      </pc:sldChg>
      <pc:sldChg chg="addSp modSp add">
        <pc:chgData name="许 明乐" userId="c245c2684769aa20" providerId="LiveId" clId="{3DDAAA94-F9A5-4CD7-9859-6A10884CE478}" dt="2020-04-24T13:18:31.398" v="7435" actId="1076"/>
        <pc:sldMkLst>
          <pc:docMk/>
          <pc:sldMk cId="3900333199" sldId="292"/>
        </pc:sldMkLst>
        <pc:picChg chg="add mod">
          <ac:chgData name="许 明乐" userId="c245c2684769aa20" providerId="LiveId" clId="{3DDAAA94-F9A5-4CD7-9859-6A10884CE478}" dt="2020-04-24T13:18:31.398" v="7435" actId="1076"/>
          <ac:picMkLst>
            <pc:docMk/>
            <pc:sldMk cId="3900333199" sldId="292"/>
            <ac:picMk id="4" creationId="{7A89A3F7-21E0-4118-9F30-E548B09DBF89}"/>
          </ac:picMkLst>
        </pc:picChg>
      </pc:sldChg>
      <pc:sldChg chg="addSp modSp add">
        <pc:chgData name="许 明乐" userId="c245c2684769aa20" providerId="LiveId" clId="{3DDAAA94-F9A5-4CD7-9859-6A10884CE478}" dt="2020-04-24T13:23:56.716" v="7959"/>
        <pc:sldMkLst>
          <pc:docMk/>
          <pc:sldMk cId="3373817460" sldId="293"/>
        </pc:sldMkLst>
        <pc:spChg chg="mod">
          <ac:chgData name="许 明乐" userId="c245c2684769aa20" providerId="LiveId" clId="{3DDAAA94-F9A5-4CD7-9859-6A10884CE478}" dt="2020-04-24T13:23:56.716" v="7959"/>
          <ac:spMkLst>
            <pc:docMk/>
            <pc:sldMk cId="3373817460" sldId="293"/>
            <ac:spMk id="2" creationId="{CA7E42AB-9BA4-46B9-B3B2-74450BA6C4AE}"/>
          </ac:spMkLst>
        </pc:spChg>
        <pc:spChg chg="mod">
          <ac:chgData name="许 明乐" userId="c245c2684769aa20" providerId="LiveId" clId="{3DDAAA94-F9A5-4CD7-9859-6A10884CE478}" dt="2020-04-24T13:19:07.089" v="7477" actId="20577"/>
          <ac:spMkLst>
            <pc:docMk/>
            <pc:sldMk cId="3373817460" sldId="293"/>
            <ac:spMk id="3" creationId="{78B7A8B1-557A-4E38-9FAF-E1DCB05EE6A2}"/>
          </ac:spMkLst>
        </pc:spChg>
        <pc:picChg chg="add mod">
          <ac:chgData name="许 明乐" userId="c245c2684769aa20" providerId="LiveId" clId="{3DDAAA94-F9A5-4CD7-9859-6A10884CE478}" dt="2020-04-24T13:22:16.619" v="7824" actId="167"/>
          <ac:picMkLst>
            <pc:docMk/>
            <pc:sldMk cId="3373817460" sldId="293"/>
            <ac:picMk id="4" creationId="{69CC8771-CA58-42A8-8CAB-274E0671FB7C}"/>
          </ac:picMkLst>
        </pc:picChg>
      </pc:sldChg>
      <pc:sldChg chg="modSp add">
        <pc:chgData name="许 明乐" userId="c245c2684769aa20" providerId="LiveId" clId="{3DDAAA94-F9A5-4CD7-9859-6A10884CE478}" dt="2020-04-24T13:26:08.513" v="8024" actId="207"/>
        <pc:sldMkLst>
          <pc:docMk/>
          <pc:sldMk cId="3198725664" sldId="294"/>
        </pc:sldMkLst>
        <pc:spChg chg="mod">
          <ac:chgData name="许 明乐" userId="c245c2684769aa20" providerId="LiveId" clId="{3DDAAA94-F9A5-4CD7-9859-6A10884CE478}" dt="2020-04-24T13:26:08.513" v="8024" actId="207"/>
          <ac:spMkLst>
            <pc:docMk/>
            <pc:sldMk cId="3198725664" sldId="294"/>
            <ac:spMk id="2" creationId="{31D6A555-7A89-46B6-AB37-7BC9C1A4E527}"/>
          </ac:spMkLst>
        </pc:spChg>
      </pc:sldChg>
      <pc:sldChg chg="addSp modSp add">
        <pc:chgData name="许 明乐" userId="c245c2684769aa20" providerId="LiveId" clId="{3DDAAA94-F9A5-4CD7-9859-6A10884CE478}" dt="2020-04-24T13:27:01" v="8056" actId="1076"/>
        <pc:sldMkLst>
          <pc:docMk/>
          <pc:sldMk cId="2157540253" sldId="295"/>
        </pc:sldMkLst>
        <pc:spChg chg="mod">
          <ac:chgData name="许 明乐" userId="c245c2684769aa20" providerId="LiveId" clId="{3DDAAA94-F9A5-4CD7-9859-6A10884CE478}" dt="2020-04-24T13:26:46.742" v="8054" actId="6549"/>
          <ac:spMkLst>
            <pc:docMk/>
            <pc:sldMk cId="2157540253" sldId="295"/>
            <ac:spMk id="2" creationId="{FC207EC3-FCD8-4D05-AACB-CDE5AD62E3AC}"/>
          </ac:spMkLst>
        </pc:spChg>
        <pc:spChg chg="mod">
          <ac:chgData name="许 明乐" userId="c245c2684769aa20" providerId="LiveId" clId="{3DDAAA94-F9A5-4CD7-9859-6A10884CE478}" dt="2020-04-24T13:26:22.772" v="8051" actId="20577"/>
          <ac:spMkLst>
            <pc:docMk/>
            <pc:sldMk cId="2157540253" sldId="295"/>
            <ac:spMk id="3" creationId="{224C8DFB-D293-4F7C-9295-61CAD00EF774}"/>
          </ac:spMkLst>
        </pc:spChg>
        <pc:picChg chg="add mod">
          <ac:chgData name="许 明乐" userId="c245c2684769aa20" providerId="LiveId" clId="{3DDAAA94-F9A5-4CD7-9859-6A10884CE478}" dt="2020-04-24T13:27:01" v="8056" actId="1076"/>
          <ac:picMkLst>
            <pc:docMk/>
            <pc:sldMk cId="2157540253" sldId="295"/>
            <ac:picMk id="4" creationId="{747D621F-E8ED-4611-9488-33A8A60551FF}"/>
          </ac:picMkLst>
        </pc:picChg>
      </pc:sldChg>
      <pc:sldChg chg="addSp modSp add">
        <pc:chgData name="许 明乐" userId="c245c2684769aa20" providerId="LiveId" clId="{3DDAAA94-F9A5-4CD7-9859-6A10884CE478}" dt="2020-04-24T13:27:24.225" v="8060" actId="1076"/>
        <pc:sldMkLst>
          <pc:docMk/>
          <pc:sldMk cId="1748083021" sldId="296"/>
        </pc:sldMkLst>
        <pc:spChg chg="mod">
          <ac:chgData name="许 明乐" userId="c245c2684769aa20" providerId="LiveId" clId="{3DDAAA94-F9A5-4CD7-9859-6A10884CE478}" dt="2020-04-24T13:27:07.812" v="8058"/>
          <ac:spMkLst>
            <pc:docMk/>
            <pc:sldMk cId="1748083021" sldId="296"/>
            <ac:spMk id="2" creationId="{6C43FD22-8783-4061-B38A-F0AF78A9EE5A}"/>
          </ac:spMkLst>
        </pc:spChg>
        <pc:picChg chg="add mod">
          <ac:chgData name="许 明乐" userId="c245c2684769aa20" providerId="LiveId" clId="{3DDAAA94-F9A5-4CD7-9859-6A10884CE478}" dt="2020-04-24T13:27:24.225" v="8060" actId="1076"/>
          <ac:picMkLst>
            <pc:docMk/>
            <pc:sldMk cId="1748083021" sldId="296"/>
            <ac:picMk id="4" creationId="{2AD1EAB4-9824-4D8D-8136-C639BF2EC0D7}"/>
          </ac:picMkLst>
        </pc:picChg>
      </pc:sldChg>
      <pc:sldChg chg="addSp modSp add">
        <pc:chgData name="许 明乐" userId="c245c2684769aa20" providerId="LiveId" clId="{3DDAAA94-F9A5-4CD7-9859-6A10884CE478}" dt="2020-04-24T13:27:52.761" v="8063" actId="1076"/>
        <pc:sldMkLst>
          <pc:docMk/>
          <pc:sldMk cId="2295276887" sldId="297"/>
        </pc:sldMkLst>
        <pc:picChg chg="add mod">
          <ac:chgData name="许 明乐" userId="c245c2684769aa20" providerId="LiveId" clId="{3DDAAA94-F9A5-4CD7-9859-6A10884CE478}" dt="2020-04-24T13:27:52.761" v="8063" actId="1076"/>
          <ac:picMkLst>
            <pc:docMk/>
            <pc:sldMk cId="2295276887" sldId="297"/>
            <ac:picMk id="4" creationId="{ECEC3DE9-5034-44CC-8C90-8FBA0805F78F}"/>
          </ac:picMkLst>
        </pc:picChg>
      </pc:sldChg>
      <pc:sldChg chg="addSp delSp modSp add">
        <pc:chgData name="许 明乐" userId="c245c2684769aa20" providerId="LiveId" clId="{3DDAAA94-F9A5-4CD7-9859-6A10884CE478}" dt="2020-04-24T13:28:39.225" v="8074" actId="1076"/>
        <pc:sldMkLst>
          <pc:docMk/>
          <pc:sldMk cId="972438730" sldId="298"/>
        </pc:sldMkLst>
        <pc:spChg chg="del">
          <ac:chgData name="许 明乐" userId="c245c2684769aa20" providerId="LiveId" clId="{3DDAAA94-F9A5-4CD7-9859-6A10884CE478}" dt="2020-04-24T13:28:10.026" v="8065"/>
          <ac:spMkLst>
            <pc:docMk/>
            <pc:sldMk cId="972438730" sldId="298"/>
            <ac:spMk id="2" creationId="{ACAD2F81-127C-433A-AA48-300856287250}"/>
          </ac:spMkLst>
        </pc:spChg>
        <pc:picChg chg="add mod">
          <ac:chgData name="许 明乐" userId="c245c2684769aa20" providerId="LiveId" clId="{3DDAAA94-F9A5-4CD7-9859-6A10884CE478}" dt="2020-04-24T13:28:39.225" v="8074" actId="1076"/>
          <ac:picMkLst>
            <pc:docMk/>
            <pc:sldMk cId="972438730" sldId="298"/>
            <ac:picMk id="4" creationId="{5ABA7FBA-B1BF-4CE2-9744-C1336AC77242}"/>
          </ac:picMkLst>
        </pc:picChg>
        <pc:picChg chg="add mod">
          <ac:chgData name="许 明乐" userId="c245c2684769aa20" providerId="LiveId" clId="{3DDAAA94-F9A5-4CD7-9859-6A10884CE478}" dt="2020-04-24T13:28:25.737" v="8070" actId="1076"/>
          <ac:picMkLst>
            <pc:docMk/>
            <pc:sldMk cId="972438730" sldId="298"/>
            <ac:picMk id="5" creationId="{6F24CE0D-AC99-4A36-B77E-EE9B324FD78E}"/>
          </ac:picMkLst>
        </pc:picChg>
      </pc:sldChg>
      <pc:sldChg chg="addSp modSp add">
        <pc:chgData name="许 明乐" userId="c245c2684769aa20" providerId="LiveId" clId="{3DDAAA94-F9A5-4CD7-9859-6A10884CE478}" dt="2020-04-24T13:38:39.252" v="8132" actId="1076"/>
        <pc:sldMkLst>
          <pc:docMk/>
          <pc:sldMk cId="139143787" sldId="299"/>
        </pc:sldMkLst>
        <pc:spChg chg="mod">
          <ac:chgData name="许 明乐" userId="c245c2684769aa20" providerId="LiveId" clId="{3DDAAA94-F9A5-4CD7-9859-6A10884CE478}" dt="2020-04-24T13:38:37.033" v="8131" actId="6549"/>
          <ac:spMkLst>
            <pc:docMk/>
            <pc:sldMk cId="139143787" sldId="299"/>
            <ac:spMk id="2" creationId="{C3796430-23CE-42B0-AB6E-2D661D44317D}"/>
          </ac:spMkLst>
        </pc:spChg>
        <pc:spChg chg="mod">
          <ac:chgData name="许 明乐" userId="c245c2684769aa20" providerId="LiveId" clId="{3DDAAA94-F9A5-4CD7-9859-6A10884CE478}" dt="2020-04-24T13:29:07.053" v="8103" actId="20577"/>
          <ac:spMkLst>
            <pc:docMk/>
            <pc:sldMk cId="139143787" sldId="299"/>
            <ac:spMk id="3" creationId="{A0EA4D40-24B3-4877-B1A5-F4429E5AD81D}"/>
          </ac:spMkLst>
        </pc:spChg>
        <pc:picChg chg="add mod">
          <ac:chgData name="许 明乐" userId="c245c2684769aa20" providerId="LiveId" clId="{3DDAAA94-F9A5-4CD7-9859-6A10884CE478}" dt="2020-04-24T13:38:39.252" v="8132" actId="1076"/>
          <ac:picMkLst>
            <pc:docMk/>
            <pc:sldMk cId="139143787" sldId="299"/>
            <ac:picMk id="4" creationId="{7927A871-E346-4265-9D30-FDC533729173}"/>
          </ac:picMkLst>
        </pc:picChg>
      </pc:sldChg>
      <pc:sldChg chg="modSp add">
        <pc:chgData name="许 明乐" userId="c245c2684769aa20" providerId="LiveId" clId="{3DDAAA94-F9A5-4CD7-9859-6A10884CE478}" dt="2020-04-24T13:47:19.148" v="8228" actId="6549"/>
        <pc:sldMkLst>
          <pc:docMk/>
          <pc:sldMk cId="1731504262" sldId="300"/>
        </pc:sldMkLst>
        <pc:spChg chg="mod">
          <ac:chgData name="许 明乐" userId="c245c2684769aa20" providerId="LiveId" clId="{3DDAAA94-F9A5-4CD7-9859-6A10884CE478}" dt="2020-04-24T13:47:19.148" v="8228" actId="6549"/>
          <ac:spMkLst>
            <pc:docMk/>
            <pc:sldMk cId="1731504262" sldId="300"/>
            <ac:spMk id="2" creationId="{5ED9FA27-4102-45D5-A9C0-059282CF4E70}"/>
          </ac:spMkLst>
        </pc:spChg>
        <pc:spChg chg="mod">
          <ac:chgData name="许 明乐" userId="c245c2684769aa20" providerId="LiveId" clId="{3DDAAA94-F9A5-4CD7-9859-6A10884CE478}" dt="2020-04-24T13:38:54.471" v="8169" actId="20577"/>
          <ac:spMkLst>
            <pc:docMk/>
            <pc:sldMk cId="1731504262" sldId="300"/>
            <ac:spMk id="3" creationId="{0B57E548-9892-4817-8A73-6F801F22FE0A}"/>
          </ac:spMkLst>
        </pc:spChg>
      </pc:sldChg>
      <pc:sldChg chg="addSp modSp add">
        <pc:chgData name="许 明乐" userId="c245c2684769aa20" providerId="LiveId" clId="{3DDAAA94-F9A5-4CD7-9859-6A10884CE478}" dt="2020-04-24T13:52:02.932" v="8361" actId="20577"/>
        <pc:sldMkLst>
          <pc:docMk/>
          <pc:sldMk cId="2253074441" sldId="301"/>
        </pc:sldMkLst>
        <pc:spChg chg="mod">
          <ac:chgData name="许 明乐" userId="c245c2684769aa20" providerId="LiveId" clId="{3DDAAA94-F9A5-4CD7-9859-6A10884CE478}" dt="2020-04-24T13:52:02.932" v="8361" actId="20577"/>
          <ac:spMkLst>
            <pc:docMk/>
            <pc:sldMk cId="2253074441" sldId="301"/>
            <ac:spMk id="2" creationId="{0339943C-D329-439C-9DDA-36D7A183836C}"/>
          </ac:spMkLst>
        </pc:spChg>
        <pc:spChg chg="mod">
          <ac:chgData name="许 明乐" userId="c245c2684769aa20" providerId="LiveId" clId="{3DDAAA94-F9A5-4CD7-9859-6A10884CE478}" dt="2020-04-24T13:47:53.236" v="8281" actId="20577"/>
          <ac:spMkLst>
            <pc:docMk/>
            <pc:sldMk cId="2253074441" sldId="301"/>
            <ac:spMk id="3" creationId="{87F43C93-2CE9-449E-83ED-E08D5924365E}"/>
          </ac:spMkLst>
        </pc:spChg>
        <pc:picChg chg="add mod">
          <ac:chgData name="许 明乐" userId="c245c2684769aa20" providerId="LiveId" clId="{3DDAAA94-F9A5-4CD7-9859-6A10884CE478}" dt="2020-04-24T13:50:43.712" v="8341" actId="1076"/>
          <ac:picMkLst>
            <pc:docMk/>
            <pc:sldMk cId="2253074441" sldId="301"/>
            <ac:picMk id="4" creationId="{CB3FC708-1437-435D-836D-FCBFDEF447DB}"/>
          </ac:picMkLst>
        </pc:picChg>
        <pc:picChg chg="add mod">
          <ac:chgData name="许 明乐" userId="c245c2684769aa20" providerId="LiveId" clId="{3DDAAA94-F9A5-4CD7-9859-6A10884CE478}" dt="2020-04-24T13:51:45.791" v="8357" actId="1076"/>
          <ac:picMkLst>
            <pc:docMk/>
            <pc:sldMk cId="2253074441" sldId="301"/>
            <ac:picMk id="5" creationId="{BF5A5B67-CE2F-4337-A296-50E381615D74}"/>
          </ac:picMkLst>
        </pc:picChg>
      </pc:sldChg>
      <pc:sldChg chg="addSp modSp add">
        <pc:chgData name="许 明乐" userId="c245c2684769aa20" providerId="LiveId" clId="{3DDAAA94-F9A5-4CD7-9859-6A10884CE478}" dt="2020-04-24T13:52:31.356" v="8367"/>
        <pc:sldMkLst>
          <pc:docMk/>
          <pc:sldMk cId="2962968491" sldId="302"/>
        </pc:sldMkLst>
        <pc:picChg chg="add mod">
          <ac:chgData name="许 明乐" userId="c245c2684769aa20" providerId="LiveId" clId="{3DDAAA94-F9A5-4CD7-9859-6A10884CE478}" dt="2020-04-24T13:52:24.441" v="8363" actId="1076"/>
          <ac:picMkLst>
            <pc:docMk/>
            <pc:sldMk cId="2962968491" sldId="302"/>
            <ac:picMk id="4" creationId="{41A82F29-BDA7-4231-9530-9826D08D6626}"/>
          </ac:picMkLst>
        </pc:picChg>
        <pc:picChg chg="add mod">
          <ac:chgData name="许 明乐" userId="c245c2684769aa20" providerId="LiveId" clId="{3DDAAA94-F9A5-4CD7-9859-6A10884CE478}" dt="2020-04-24T13:52:28.792" v="8365" actId="1076"/>
          <ac:picMkLst>
            <pc:docMk/>
            <pc:sldMk cId="2962968491" sldId="302"/>
            <ac:picMk id="5" creationId="{AF89BFBA-7451-42A2-95F9-F15B52422400}"/>
          </ac:picMkLst>
        </pc:picChg>
        <pc:picChg chg="add mod">
          <ac:chgData name="许 明乐" userId="c245c2684769aa20" providerId="LiveId" clId="{3DDAAA94-F9A5-4CD7-9859-6A10884CE478}" dt="2020-04-24T13:52:31.356" v="8367"/>
          <ac:picMkLst>
            <pc:docMk/>
            <pc:sldMk cId="2962968491" sldId="302"/>
            <ac:picMk id="6" creationId="{C1CF081F-4C9A-4B28-A494-03595B55460D}"/>
          </ac:picMkLst>
        </pc:picChg>
      </pc:sldChg>
      <pc:sldChg chg="addSp modSp add">
        <pc:chgData name="许 明乐" userId="c245c2684769aa20" providerId="LiveId" clId="{3DDAAA94-F9A5-4CD7-9859-6A10884CE478}" dt="2020-04-24T13:52:39.624" v="8369" actId="1076"/>
        <pc:sldMkLst>
          <pc:docMk/>
          <pc:sldMk cId="3984489697" sldId="303"/>
        </pc:sldMkLst>
        <pc:picChg chg="add mod">
          <ac:chgData name="许 明乐" userId="c245c2684769aa20" providerId="LiveId" clId="{3DDAAA94-F9A5-4CD7-9859-6A10884CE478}" dt="2020-04-24T13:52:39.624" v="8369" actId="1076"/>
          <ac:picMkLst>
            <pc:docMk/>
            <pc:sldMk cId="3984489697" sldId="303"/>
            <ac:picMk id="4" creationId="{CA424E54-0FBE-4297-AE9D-86FC7E6762B2}"/>
          </ac:picMkLst>
        </pc:picChg>
      </pc:sldChg>
      <pc:sldChg chg="addSp delSp modSp add">
        <pc:chgData name="许 明乐" userId="c245c2684769aa20" providerId="LiveId" clId="{3DDAAA94-F9A5-4CD7-9859-6A10884CE478}" dt="2020-04-24T14:00:55.017" v="8650" actId="1076"/>
        <pc:sldMkLst>
          <pc:docMk/>
          <pc:sldMk cId="3889641381" sldId="304"/>
        </pc:sldMkLst>
        <pc:picChg chg="add mod">
          <ac:chgData name="许 明乐" userId="c245c2684769aa20" providerId="LiveId" clId="{3DDAAA94-F9A5-4CD7-9859-6A10884CE478}" dt="2020-04-24T14:00:45.777" v="8646" actId="1076"/>
          <ac:picMkLst>
            <pc:docMk/>
            <pc:sldMk cId="3889641381" sldId="304"/>
            <ac:picMk id="4" creationId="{BBB103D3-71DB-4989-B5AD-09E746535678}"/>
          </ac:picMkLst>
        </pc:picChg>
        <pc:picChg chg="add del mod">
          <ac:chgData name="许 明乐" userId="c245c2684769aa20" providerId="LiveId" clId="{3DDAAA94-F9A5-4CD7-9859-6A10884CE478}" dt="2020-04-24T13:53:28.828" v="8384" actId="478"/>
          <ac:picMkLst>
            <pc:docMk/>
            <pc:sldMk cId="3889641381" sldId="304"/>
            <ac:picMk id="5" creationId="{B8785CA2-CA0E-40F5-8DF8-77B63C52B66A}"/>
          </ac:picMkLst>
        </pc:picChg>
        <pc:picChg chg="add del mod">
          <ac:chgData name="许 明乐" userId="c245c2684769aa20" providerId="LiveId" clId="{3DDAAA94-F9A5-4CD7-9859-6A10884CE478}" dt="2020-04-24T13:53:28.828" v="8384" actId="478"/>
          <ac:picMkLst>
            <pc:docMk/>
            <pc:sldMk cId="3889641381" sldId="304"/>
            <ac:picMk id="6" creationId="{833EDF23-ABA0-4F66-AFC0-1FF45B861630}"/>
          </ac:picMkLst>
        </pc:picChg>
        <pc:picChg chg="add mod">
          <ac:chgData name="许 明乐" userId="c245c2684769aa20" providerId="LiveId" clId="{3DDAAA94-F9A5-4CD7-9859-6A10884CE478}" dt="2020-04-24T14:00:46.593" v="8647" actId="1076"/>
          <ac:picMkLst>
            <pc:docMk/>
            <pc:sldMk cId="3889641381" sldId="304"/>
            <ac:picMk id="7" creationId="{8FCB608E-E8C0-48D6-9C4C-F92C142188C8}"/>
          </ac:picMkLst>
        </pc:picChg>
        <pc:picChg chg="add mod">
          <ac:chgData name="许 明乐" userId="c245c2684769aa20" providerId="LiveId" clId="{3DDAAA94-F9A5-4CD7-9859-6A10884CE478}" dt="2020-04-24T14:00:55.017" v="8650" actId="1076"/>
          <ac:picMkLst>
            <pc:docMk/>
            <pc:sldMk cId="3889641381" sldId="304"/>
            <ac:picMk id="8" creationId="{D31AC489-0F3F-41C6-87A0-B7A3A61BC8E3}"/>
          </ac:picMkLst>
        </pc:picChg>
      </pc:sldChg>
      <pc:sldChg chg="addSp delSp modSp add del">
        <pc:chgData name="许 明乐" userId="c245c2684769aa20" providerId="LiveId" clId="{3DDAAA94-F9A5-4CD7-9859-6A10884CE478}" dt="2020-04-24T14:00:57.558" v="8651" actId="2696"/>
        <pc:sldMkLst>
          <pc:docMk/>
          <pc:sldMk cId="1050271371" sldId="305"/>
        </pc:sldMkLst>
        <pc:spChg chg="del">
          <ac:chgData name="许 明乐" userId="c245c2684769aa20" providerId="LiveId" clId="{3DDAAA94-F9A5-4CD7-9859-6A10884CE478}" dt="2020-04-24T13:53:36.864" v="8386"/>
          <ac:spMkLst>
            <pc:docMk/>
            <pc:sldMk cId="1050271371" sldId="305"/>
            <ac:spMk id="2" creationId="{D7A9818E-B834-4EBF-A137-2B065D252B85}"/>
          </ac:spMkLst>
        </pc:spChg>
        <pc:spChg chg="add mod">
          <ac:chgData name="许 明乐" userId="c245c2684769aa20" providerId="LiveId" clId="{3DDAAA94-F9A5-4CD7-9859-6A10884CE478}" dt="2020-04-24T14:00:31.394" v="8641"/>
          <ac:spMkLst>
            <pc:docMk/>
            <pc:sldMk cId="1050271371" sldId="305"/>
            <ac:spMk id="6" creationId="{677CD33F-AD66-46BA-9DD3-A5EFD1D356C3}"/>
          </ac:spMkLst>
        </pc:spChg>
        <pc:picChg chg="add del mod">
          <ac:chgData name="许 明乐" userId="c245c2684769aa20" providerId="LiveId" clId="{3DDAAA94-F9A5-4CD7-9859-6A10884CE478}" dt="2020-04-24T14:00:18.329" v="8636"/>
          <ac:picMkLst>
            <pc:docMk/>
            <pc:sldMk cId="1050271371" sldId="305"/>
            <ac:picMk id="4" creationId="{BBC40BA3-EAFF-4766-9F02-90A0D6AB239F}"/>
          </ac:picMkLst>
        </pc:picChg>
        <pc:picChg chg="add del mod">
          <ac:chgData name="许 明乐" userId="c245c2684769aa20" providerId="LiveId" clId="{3DDAAA94-F9A5-4CD7-9859-6A10884CE478}" dt="2020-04-24T14:00:31.394" v="8641"/>
          <ac:picMkLst>
            <pc:docMk/>
            <pc:sldMk cId="1050271371" sldId="305"/>
            <ac:picMk id="5" creationId="{D8565D9C-CD78-4A39-BC7D-BDB579F4C3CB}"/>
          </ac:picMkLst>
        </pc:picChg>
      </pc:sldChg>
      <pc:sldChg chg="addSp delSp modSp add">
        <pc:chgData name="许 明乐" userId="c245c2684769aa20" providerId="LiveId" clId="{3DDAAA94-F9A5-4CD7-9859-6A10884CE478}" dt="2020-04-24T14:00:23.395" v="8638"/>
        <pc:sldMkLst>
          <pc:docMk/>
          <pc:sldMk cId="913701842" sldId="306"/>
        </pc:sldMkLst>
        <pc:spChg chg="mod">
          <ac:chgData name="许 明乐" userId="c245c2684769aa20" providerId="LiveId" clId="{3DDAAA94-F9A5-4CD7-9859-6A10884CE478}" dt="2020-04-24T14:00:00.957" v="8635" actId="20577"/>
          <ac:spMkLst>
            <pc:docMk/>
            <pc:sldMk cId="913701842" sldId="306"/>
            <ac:spMk id="2" creationId="{EF980FF4-547F-4345-AF1E-35A7C9ECC4A3}"/>
          </ac:spMkLst>
        </pc:spChg>
        <pc:picChg chg="add del mod">
          <ac:chgData name="许 明乐" userId="c245c2684769aa20" providerId="LiveId" clId="{3DDAAA94-F9A5-4CD7-9859-6A10884CE478}" dt="2020-04-24T14:00:23.395" v="8638"/>
          <ac:picMkLst>
            <pc:docMk/>
            <pc:sldMk cId="913701842" sldId="306"/>
            <ac:picMk id="4" creationId="{6B465EE3-DA7C-4E32-B6D2-795D320AEEBD}"/>
          </ac:picMkLst>
        </pc:picChg>
        <pc:picChg chg="add">
          <ac:chgData name="许 明乐" userId="c245c2684769aa20" providerId="LiveId" clId="{3DDAAA94-F9A5-4CD7-9859-6A10884CE478}" dt="2020-04-24T14:00:21.221" v="8637"/>
          <ac:picMkLst>
            <pc:docMk/>
            <pc:sldMk cId="913701842" sldId="306"/>
            <ac:picMk id="5" creationId="{94B23934-E28F-48C3-AAA5-2B16BAA495EE}"/>
          </ac:picMkLst>
        </pc:picChg>
      </pc:sldChg>
      <pc:sldChg chg="addSp add">
        <pc:chgData name="许 明乐" userId="c245c2684769aa20" providerId="LiveId" clId="{3DDAAA94-F9A5-4CD7-9859-6A10884CE478}" dt="2020-04-24T14:00:26.868" v="8640"/>
        <pc:sldMkLst>
          <pc:docMk/>
          <pc:sldMk cId="2337112765" sldId="307"/>
        </pc:sldMkLst>
        <pc:picChg chg="add">
          <ac:chgData name="许 明乐" userId="c245c2684769aa20" providerId="LiveId" clId="{3DDAAA94-F9A5-4CD7-9859-6A10884CE478}" dt="2020-04-24T14:00:26.868" v="8640"/>
          <ac:picMkLst>
            <pc:docMk/>
            <pc:sldMk cId="2337112765" sldId="307"/>
            <ac:picMk id="4" creationId="{E65FC545-A081-45E2-901D-7430E190EE8D}"/>
          </ac:picMkLst>
        </pc:picChg>
      </pc:sldChg>
      <pc:sldChg chg="addSp modSp add">
        <pc:chgData name="许 明乐" userId="c245c2684769aa20" providerId="LiveId" clId="{3DDAAA94-F9A5-4CD7-9859-6A10884CE478}" dt="2020-04-24T14:04:53.099" v="8931" actId="1076"/>
        <pc:sldMkLst>
          <pc:docMk/>
          <pc:sldMk cId="1147626726" sldId="308"/>
        </pc:sldMkLst>
        <pc:spChg chg="mod">
          <ac:chgData name="许 明乐" userId="c245c2684769aa20" providerId="LiveId" clId="{3DDAAA94-F9A5-4CD7-9859-6A10884CE478}" dt="2020-04-24T14:04:37.277" v="8929" actId="20577"/>
          <ac:spMkLst>
            <pc:docMk/>
            <pc:sldMk cId="1147626726" sldId="308"/>
            <ac:spMk id="2" creationId="{43C154FA-822E-4080-A7C9-09663B33AC5D}"/>
          </ac:spMkLst>
        </pc:spChg>
        <pc:spChg chg="mod">
          <ac:chgData name="许 明乐" userId="c245c2684769aa20" providerId="LiveId" clId="{3DDAAA94-F9A5-4CD7-9859-6A10884CE478}" dt="2020-04-24T14:01:27.206" v="8706" actId="20577"/>
          <ac:spMkLst>
            <pc:docMk/>
            <pc:sldMk cId="1147626726" sldId="308"/>
            <ac:spMk id="3" creationId="{8B6A9765-3185-42CF-84C4-49CC9FD397FA}"/>
          </ac:spMkLst>
        </pc:spChg>
        <pc:picChg chg="add mod">
          <ac:chgData name="许 明乐" userId="c245c2684769aa20" providerId="LiveId" clId="{3DDAAA94-F9A5-4CD7-9859-6A10884CE478}" dt="2020-04-24T14:04:53.099" v="8931" actId="1076"/>
          <ac:picMkLst>
            <pc:docMk/>
            <pc:sldMk cId="1147626726" sldId="308"/>
            <ac:picMk id="4" creationId="{04EF82A3-34F0-4DD9-B5EF-4CCA12EC6E3A}"/>
          </ac:picMkLst>
        </pc:picChg>
      </pc:sldChg>
      <pc:sldChg chg="addSp modSp add">
        <pc:chgData name="许 明乐" userId="c245c2684769aa20" providerId="LiveId" clId="{3DDAAA94-F9A5-4CD7-9859-6A10884CE478}" dt="2020-04-24T14:09:08.397" v="9012" actId="1076"/>
        <pc:sldMkLst>
          <pc:docMk/>
          <pc:sldMk cId="544700912" sldId="309"/>
        </pc:sldMkLst>
        <pc:spChg chg="mod">
          <ac:chgData name="许 明乐" userId="c245c2684769aa20" providerId="LiveId" clId="{3DDAAA94-F9A5-4CD7-9859-6A10884CE478}" dt="2020-04-24T14:08:47.782" v="9008" actId="207"/>
          <ac:spMkLst>
            <pc:docMk/>
            <pc:sldMk cId="544700912" sldId="309"/>
            <ac:spMk id="2" creationId="{E867480C-82F8-4FA2-B6C3-C5E1C3F1FA66}"/>
          </ac:spMkLst>
        </pc:spChg>
        <pc:spChg chg="mod">
          <ac:chgData name="许 明乐" userId="c245c2684769aa20" providerId="LiveId" clId="{3DDAAA94-F9A5-4CD7-9859-6A10884CE478}" dt="2020-04-24T14:05:48.201" v="8977" actId="20577"/>
          <ac:spMkLst>
            <pc:docMk/>
            <pc:sldMk cId="544700912" sldId="309"/>
            <ac:spMk id="3" creationId="{177EE85A-4548-4018-844A-7954C6F0D193}"/>
          </ac:spMkLst>
        </pc:spChg>
        <pc:picChg chg="add mod">
          <ac:chgData name="许 明乐" userId="c245c2684769aa20" providerId="LiveId" clId="{3DDAAA94-F9A5-4CD7-9859-6A10884CE478}" dt="2020-04-24T14:09:00.876" v="9010" actId="1076"/>
          <ac:picMkLst>
            <pc:docMk/>
            <pc:sldMk cId="544700912" sldId="309"/>
            <ac:picMk id="4" creationId="{BACDA0C6-6203-4E71-A2F6-8B09FED2362B}"/>
          </ac:picMkLst>
        </pc:picChg>
        <pc:picChg chg="add mod">
          <ac:chgData name="许 明乐" userId="c245c2684769aa20" providerId="LiveId" clId="{3DDAAA94-F9A5-4CD7-9859-6A10884CE478}" dt="2020-04-24T14:09:08.397" v="9012" actId="1076"/>
          <ac:picMkLst>
            <pc:docMk/>
            <pc:sldMk cId="544700912" sldId="309"/>
            <ac:picMk id="5" creationId="{63C2FD49-61F7-4295-AEBB-3A5620D80556}"/>
          </ac:picMkLst>
        </pc:picChg>
      </pc:sldChg>
      <pc:sldChg chg="addSp modSp add">
        <pc:chgData name="许 明乐" userId="c245c2684769aa20" providerId="LiveId" clId="{3DDAAA94-F9A5-4CD7-9859-6A10884CE478}" dt="2020-04-24T14:14:02.230" v="9140" actId="1076"/>
        <pc:sldMkLst>
          <pc:docMk/>
          <pc:sldMk cId="1932955770" sldId="310"/>
        </pc:sldMkLst>
        <pc:spChg chg="mod">
          <ac:chgData name="许 明乐" userId="c245c2684769aa20" providerId="LiveId" clId="{3DDAAA94-F9A5-4CD7-9859-6A10884CE478}" dt="2020-04-24T14:11:33.337" v="9088" actId="207"/>
          <ac:spMkLst>
            <pc:docMk/>
            <pc:sldMk cId="1932955770" sldId="310"/>
            <ac:spMk id="2" creationId="{F77CF560-E2E5-443B-82E6-EC08880FDD12}"/>
          </ac:spMkLst>
        </pc:spChg>
        <pc:picChg chg="add mod">
          <ac:chgData name="许 明乐" userId="c245c2684769aa20" providerId="LiveId" clId="{3DDAAA94-F9A5-4CD7-9859-6A10884CE478}" dt="2020-04-24T14:14:02.230" v="9140" actId="1076"/>
          <ac:picMkLst>
            <pc:docMk/>
            <pc:sldMk cId="1932955770" sldId="310"/>
            <ac:picMk id="4" creationId="{19C4A2EF-6AE4-430A-A0C6-7A4472F5F092}"/>
          </ac:picMkLst>
        </pc:picChg>
      </pc:sldChg>
      <pc:sldChg chg="addSp modSp add">
        <pc:chgData name="许 明乐" userId="c245c2684769aa20" providerId="LiveId" clId="{3DDAAA94-F9A5-4CD7-9859-6A10884CE478}" dt="2020-04-24T14:13:22.805" v="9133" actId="1076"/>
        <pc:sldMkLst>
          <pc:docMk/>
          <pc:sldMk cId="872580526" sldId="311"/>
        </pc:sldMkLst>
        <pc:spChg chg="mod">
          <ac:chgData name="许 明乐" userId="c245c2684769aa20" providerId="LiveId" clId="{3DDAAA94-F9A5-4CD7-9859-6A10884CE478}" dt="2020-04-24T14:13:05.990" v="9128" actId="1076"/>
          <ac:spMkLst>
            <pc:docMk/>
            <pc:sldMk cId="872580526" sldId="311"/>
            <ac:spMk id="2" creationId="{A28448F5-63EC-4711-B9B9-3B237D9659F6}"/>
          </ac:spMkLst>
        </pc:spChg>
        <pc:picChg chg="add mod">
          <ac:chgData name="许 明乐" userId="c245c2684769aa20" providerId="LiveId" clId="{3DDAAA94-F9A5-4CD7-9859-6A10884CE478}" dt="2020-04-24T14:13:21.309" v="9132" actId="1076"/>
          <ac:picMkLst>
            <pc:docMk/>
            <pc:sldMk cId="872580526" sldId="311"/>
            <ac:picMk id="4" creationId="{DE733C47-7267-4C03-B691-EFA645026B33}"/>
          </ac:picMkLst>
        </pc:picChg>
        <pc:picChg chg="add mod">
          <ac:chgData name="许 明乐" userId="c245c2684769aa20" providerId="LiveId" clId="{3DDAAA94-F9A5-4CD7-9859-6A10884CE478}" dt="2020-04-24T14:13:21.309" v="9132" actId="1076"/>
          <ac:picMkLst>
            <pc:docMk/>
            <pc:sldMk cId="872580526" sldId="311"/>
            <ac:picMk id="5" creationId="{184438B9-EBA7-4031-A6AB-E5659B638F6C}"/>
          </ac:picMkLst>
        </pc:picChg>
        <pc:picChg chg="add mod">
          <ac:chgData name="许 明乐" userId="c245c2684769aa20" providerId="LiveId" clId="{3DDAAA94-F9A5-4CD7-9859-6A10884CE478}" dt="2020-04-24T14:13:22.805" v="9133" actId="1076"/>
          <ac:picMkLst>
            <pc:docMk/>
            <pc:sldMk cId="872580526" sldId="311"/>
            <ac:picMk id="6" creationId="{AFFE6EB0-152C-4A1E-AAFD-C6D59B75B53A}"/>
          </ac:picMkLst>
        </pc:picChg>
      </pc:sldChg>
      <pc:sldChg chg="addSp modSp add ord">
        <pc:chgData name="许 明乐" userId="c245c2684769aa20" providerId="LiveId" clId="{3DDAAA94-F9A5-4CD7-9859-6A10884CE478}" dt="2020-04-24T14:18:28.794" v="9217"/>
        <pc:sldMkLst>
          <pc:docMk/>
          <pc:sldMk cId="56848192" sldId="312"/>
        </pc:sldMkLst>
        <pc:picChg chg="add mod">
          <ac:chgData name="许 明乐" userId="c245c2684769aa20" providerId="LiveId" clId="{3DDAAA94-F9A5-4CD7-9859-6A10884CE478}" dt="2020-04-24T14:13:35.366" v="9136" actId="1076"/>
          <ac:picMkLst>
            <pc:docMk/>
            <pc:sldMk cId="56848192" sldId="312"/>
            <ac:picMk id="4" creationId="{20ED341F-B607-4251-B169-E23AE2D7A58F}"/>
          </ac:picMkLst>
        </pc:picChg>
      </pc:sldChg>
      <pc:sldChg chg="addSp modSp add ord">
        <pc:chgData name="许 明乐" userId="c245c2684769aa20" providerId="LiveId" clId="{3DDAAA94-F9A5-4CD7-9859-6A10884CE478}" dt="2020-04-24T14:18:32.090" v="9219"/>
        <pc:sldMkLst>
          <pc:docMk/>
          <pc:sldMk cId="1198853549" sldId="313"/>
        </pc:sldMkLst>
        <pc:picChg chg="add mod">
          <ac:chgData name="许 明乐" userId="c245c2684769aa20" providerId="LiveId" clId="{3DDAAA94-F9A5-4CD7-9859-6A10884CE478}" dt="2020-04-24T14:13:44.550" v="9139" actId="1076"/>
          <ac:picMkLst>
            <pc:docMk/>
            <pc:sldMk cId="1198853549" sldId="313"/>
            <ac:picMk id="4" creationId="{F374B719-E93C-4F87-9E72-9CDC5F8A590D}"/>
          </ac:picMkLst>
        </pc:picChg>
      </pc:sldChg>
      <pc:sldChg chg="addSp modSp add">
        <pc:chgData name="许 明乐" userId="c245c2684769aa20" providerId="LiveId" clId="{3DDAAA94-F9A5-4CD7-9859-6A10884CE478}" dt="2020-04-24T14:18:25.903" v="9216" actId="1076"/>
        <pc:sldMkLst>
          <pc:docMk/>
          <pc:sldMk cId="2813988914" sldId="314"/>
        </pc:sldMkLst>
        <pc:spChg chg="mod">
          <ac:chgData name="许 明乐" userId="c245c2684769aa20" providerId="LiveId" clId="{3DDAAA94-F9A5-4CD7-9859-6A10884CE478}" dt="2020-04-24T14:17:56.153" v="9213" actId="207"/>
          <ac:spMkLst>
            <pc:docMk/>
            <pc:sldMk cId="2813988914" sldId="314"/>
            <ac:spMk id="2" creationId="{90BF416D-6791-42A8-9FFF-3AAC2009717D}"/>
          </ac:spMkLst>
        </pc:spChg>
        <pc:spChg chg="mod">
          <ac:chgData name="许 明乐" userId="c245c2684769aa20" providerId="LiveId" clId="{3DDAAA94-F9A5-4CD7-9859-6A10884CE478}" dt="2020-04-24T14:16:16.298" v="9195" actId="20577"/>
          <ac:spMkLst>
            <pc:docMk/>
            <pc:sldMk cId="2813988914" sldId="314"/>
            <ac:spMk id="3" creationId="{83B3E506-2681-4995-AFC3-81B0848DA91B}"/>
          </ac:spMkLst>
        </pc:spChg>
        <pc:picChg chg="add mod">
          <ac:chgData name="许 明乐" userId="c245c2684769aa20" providerId="LiveId" clId="{3DDAAA94-F9A5-4CD7-9859-6A10884CE478}" dt="2020-04-24T14:18:25.903" v="9216" actId="1076"/>
          <ac:picMkLst>
            <pc:docMk/>
            <pc:sldMk cId="2813988914" sldId="314"/>
            <ac:picMk id="4" creationId="{D9F1E78A-0C0C-4827-9D53-E1C88BFB7F49}"/>
          </ac:picMkLst>
        </pc:picChg>
      </pc:sldChg>
      <pc:sldChg chg="addSp modSp add">
        <pc:chgData name="许 明乐" userId="c245c2684769aa20" providerId="LiveId" clId="{3DDAAA94-F9A5-4CD7-9859-6A10884CE478}" dt="2020-04-24T14:22:57.663" v="9402" actId="6549"/>
        <pc:sldMkLst>
          <pc:docMk/>
          <pc:sldMk cId="4282736218" sldId="315"/>
        </pc:sldMkLst>
        <pc:spChg chg="mod">
          <ac:chgData name="许 明乐" userId="c245c2684769aa20" providerId="LiveId" clId="{3DDAAA94-F9A5-4CD7-9859-6A10884CE478}" dt="2020-04-24T14:21:58.942" v="9389" actId="6549"/>
          <ac:spMkLst>
            <pc:docMk/>
            <pc:sldMk cId="4282736218" sldId="315"/>
            <ac:spMk id="2" creationId="{BB13037B-263D-43DB-B31B-AA9D71BF3D0F}"/>
          </ac:spMkLst>
        </pc:spChg>
        <pc:spChg chg="mod">
          <ac:chgData name="许 明乐" userId="c245c2684769aa20" providerId="LiveId" clId="{3DDAAA94-F9A5-4CD7-9859-6A10884CE478}" dt="2020-04-24T14:18:44.339" v="9246" actId="20577"/>
          <ac:spMkLst>
            <pc:docMk/>
            <pc:sldMk cId="4282736218" sldId="315"/>
            <ac:spMk id="3" creationId="{EC80E938-A5A1-47AB-B77B-86BD97460230}"/>
          </ac:spMkLst>
        </pc:spChg>
        <pc:spChg chg="add mod">
          <ac:chgData name="许 明乐" userId="c245c2684769aa20" providerId="LiveId" clId="{3DDAAA94-F9A5-4CD7-9859-6A10884CE478}" dt="2020-04-24T14:22:51.904" v="9400" actId="1076"/>
          <ac:spMkLst>
            <pc:docMk/>
            <pc:sldMk cId="4282736218" sldId="315"/>
            <ac:spMk id="5" creationId="{F9951CF1-BC35-4F8B-9184-B580282A4FFB}"/>
          </ac:spMkLst>
        </pc:spChg>
        <pc:spChg chg="add mod">
          <ac:chgData name="许 明乐" userId="c245c2684769aa20" providerId="LiveId" clId="{3DDAAA94-F9A5-4CD7-9859-6A10884CE478}" dt="2020-04-24T14:22:57.663" v="9402" actId="6549"/>
          <ac:spMkLst>
            <pc:docMk/>
            <pc:sldMk cId="4282736218" sldId="315"/>
            <ac:spMk id="6" creationId="{522C342C-BF53-48B2-8ADD-EDA845DFF9C8}"/>
          </ac:spMkLst>
        </pc:spChg>
        <pc:picChg chg="add mod">
          <ac:chgData name="许 明乐" userId="c245c2684769aa20" providerId="LiveId" clId="{3DDAAA94-F9A5-4CD7-9859-6A10884CE478}" dt="2020-04-24T14:22:11.386" v="9393" actId="1076"/>
          <ac:picMkLst>
            <pc:docMk/>
            <pc:sldMk cId="4282736218" sldId="315"/>
            <ac:picMk id="4" creationId="{18A44D34-4A7A-418A-BC7A-EBF094E8E74E}"/>
          </ac:picMkLst>
        </pc:picChg>
      </pc:sldChg>
      <pc:sldChg chg="addSp delSp modSp add">
        <pc:chgData name="许 明乐" userId="c245c2684769aa20" providerId="LiveId" clId="{3DDAAA94-F9A5-4CD7-9859-6A10884CE478}" dt="2020-04-24T14:27:26.089" v="9554" actId="1076"/>
        <pc:sldMkLst>
          <pc:docMk/>
          <pc:sldMk cId="3263716568" sldId="316"/>
        </pc:sldMkLst>
        <pc:spChg chg="mod">
          <ac:chgData name="许 明乐" userId="c245c2684769aa20" providerId="LiveId" clId="{3DDAAA94-F9A5-4CD7-9859-6A10884CE478}" dt="2020-04-24T14:26:12.156" v="9509" actId="207"/>
          <ac:spMkLst>
            <pc:docMk/>
            <pc:sldMk cId="3263716568" sldId="316"/>
            <ac:spMk id="2" creationId="{FAB0EDA9-2EF7-4C31-A38C-8C79C1732BD0}"/>
          </ac:spMkLst>
        </pc:spChg>
        <pc:spChg chg="mod">
          <ac:chgData name="许 明乐" userId="c245c2684769aa20" providerId="LiveId" clId="{3DDAAA94-F9A5-4CD7-9859-6A10884CE478}" dt="2020-04-24T14:20:58.563" v="9372" actId="20577"/>
          <ac:spMkLst>
            <pc:docMk/>
            <pc:sldMk cId="3263716568" sldId="316"/>
            <ac:spMk id="3" creationId="{0CB1AD25-914D-4CA1-9A4A-727770B20CDA}"/>
          </ac:spMkLst>
        </pc:spChg>
        <pc:spChg chg="add del mod">
          <ac:chgData name="许 明乐" userId="c245c2684769aa20" providerId="LiveId" clId="{3DDAAA94-F9A5-4CD7-9859-6A10884CE478}" dt="2020-04-24T14:27:26.089" v="9554" actId="1076"/>
          <ac:spMkLst>
            <pc:docMk/>
            <pc:sldMk cId="3263716568" sldId="316"/>
            <ac:spMk id="7" creationId="{240BC957-10F3-4C4A-B8CC-6307777ECB52}"/>
          </ac:spMkLst>
        </pc:spChg>
        <pc:picChg chg="add mod">
          <ac:chgData name="许 明乐" userId="c245c2684769aa20" providerId="LiveId" clId="{3DDAAA94-F9A5-4CD7-9859-6A10884CE478}" dt="2020-04-24T14:26:51.581" v="9518" actId="1076"/>
          <ac:picMkLst>
            <pc:docMk/>
            <pc:sldMk cId="3263716568" sldId="316"/>
            <ac:picMk id="4" creationId="{17007066-2B00-4284-8560-43608B2101B3}"/>
          </ac:picMkLst>
        </pc:picChg>
        <pc:picChg chg="add mod">
          <ac:chgData name="许 明乐" userId="c245c2684769aa20" providerId="LiveId" clId="{3DDAAA94-F9A5-4CD7-9859-6A10884CE478}" dt="2020-04-24T14:27:03.889" v="9525" actId="1076"/>
          <ac:picMkLst>
            <pc:docMk/>
            <pc:sldMk cId="3263716568" sldId="316"/>
            <ac:picMk id="5" creationId="{97681FFF-D44F-4E19-9832-C17C9E42A1D0}"/>
          </ac:picMkLst>
        </pc:picChg>
        <pc:picChg chg="add mod">
          <ac:chgData name="许 明乐" userId="c245c2684769aa20" providerId="LiveId" clId="{3DDAAA94-F9A5-4CD7-9859-6A10884CE478}" dt="2020-04-24T14:27:02.578" v="9524" actId="1076"/>
          <ac:picMkLst>
            <pc:docMk/>
            <pc:sldMk cId="3263716568" sldId="316"/>
            <ac:picMk id="6" creationId="{07CC82A9-ECD7-4A29-8E83-CBBB97EDC7E6}"/>
          </ac:picMkLst>
        </pc:picChg>
      </pc:sldChg>
      <pc:sldChg chg="addSp modSp add">
        <pc:chgData name="许 明乐" userId="c245c2684769aa20" providerId="LiveId" clId="{3DDAAA94-F9A5-4CD7-9859-6A10884CE478}" dt="2020-04-24T14:30:12.233" v="9700" actId="1076"/>
        <pc:sldMkLst>
          <pc:docMk/>
          <pc:sldMk cId="1619853966" sldId="317"/>
        </pc:sldMkLst>
        <pc:spChg chg="mod">
          <ac:chgData name="许 明乐" userId="c245c2684769aa20" providerId="LiveId" clId="{3DDAAA94-F9A5-4CD7-9859-6A10884CE478}" dt="2020-04-24T14:29:58.431" v="9698" actId="6549"/>
          <ac:spMkLst>
            <pc:docMk/>
            <pc:sldMk cId="1619853966" sldId="317"/>
            <ac:spMk id="2" creationId="{C321360A-7F7A-4D47-A813-516CE78F02D4}"/>
          </ac:spMkLst>
        </pc:spChg>
        <pc:spChg chg="mod">
          <ac:chgData name="许 明乐" userId="c245c2684769aa20" providerId="LiveId" clId="{3DDAAA94-F9A5-4CD7-9859-6A10884CE478}" dt="2020-04-24T14:27:37.798" v="9579" actId="20577"/>
          <ac:spMkLst>
            <pc:docMk/>
            <pc:sldMk cId="1619853966" sldId="317"/>
            <ac:spMk id="3" creationId="{5BD07786-E9E1-4776-B40A-C81A62EFEB42}"/>
          </ac:spMkLst>
        </pc:spChg>
        <pc:picChg chg="add mod">
          <ac:chgData name="许 明乐" userId="c245c2684769aa20" providerId="LiveId" clId="{3DDAAA94-F9A5-4CD7-9859-6A10884CE478}" dt="2020-04-24T14:29:45.682" v="9693" actId="1076"/>
          <ac:picMkLst>
            <pc:docMk/>
            <pc:sldMk cId="1619853966" sldId="317"/>
            <ac:picMk id="4" creationId="{FD7810F8-CAC9-4BC9-9DFC-631D480F2E6F}"/>
          </ac:picMkLst>
        </pc:picChg>
        <pc:picChg chg="add mod">
          <ac:chgData name="许 明乐" userId="c245c2684769aa20" providerId="LiveId" clId="{3DDAAA94-F9A5-4CD7-9859-6A10884CE478}" dt="2020-04-24T14:30:12.233" v="9700" actId="1076"/>
          <ac:picMkLst>
            <pc:docMk/>
            <pc:sldMk cId="1619853966" sldId="317"/>
            <ac:picMk id="5" creationId="{F456F0E0-91B6-40F3-AE6E-A8FE1B5FEB83}"/>
          </ac:picMkLst>
        </pc:picChg>
      </pc:sldChg>
      <pc:sldChg chg="addSp modSp add del">
        <pc:chgData name="许 明乐" userId="c245c2684769aa20" providerId="LiveId" clId="{3DDAAA94-F9A5-4CD7-9859-6A10884CE478}" dt="2020-04-24T14:34:52.827" v="9773" actId="1076"/>
        <pc:sldMkLst>
          <pc:docMk/>
          <pc:sldMk cId="2442000196" sldId="318"/>
        </pc:sldMkLst>
        <pc:spChg chg="mod">
          <ac:chgData name="许 明乐" userId="c245c2684769aa20" providerId="LiveId" clId="{3DDAAA94-F9A5-4CD7-9859-6A10884CE478}" dt="2020-04-24T14:32:26.920" v="9754" actId="20577"/>
          <ac:spMkLst>
            <pc:docMk/>
            <pc:sldMk cId="2442000196" sldId="318"/>
            <ac:spMk id="2" creationId="{BE9E1D2E-435F-4D89-9E14-43B4EA3CBA91}"/>
          </ac:spMkLst>
        </pc:spChg>
        <pc:spChg chg="mod">
          <ac:chgData name="许 明乐" userId="c245c2684769aa20" providerId="LiveId" clId="{3DDAAA94-F9A5-4CD7-9859-6A10884CE478}" dt="2020-04-24T14:30:25.822" v="9726" actId="20577"/>
          <ac:spMkLst>
            <pc:docMk/>
            <pc:sldMk cId="2442000196" sldId="318"/>
            <ac:spMk id="3" creationId="{D1CB95F7-1F50-4C58-A36A-992AAEFB8F1A}"/>
          </ac:spMkLst>
        </pc:spChg>
        <pc:picChg chg="add mod">
          <ac:chgData name="许 明乐" userId="c245c2684769aa20" providerId="LiveId" clId="{3DDAAA94-F9A5-4CD7-9859-6A10884CE478}" dt="2020-04-24T14:33:01.483" v="9758" actId="1076"/>
          <ac:picMkLst>
            <pc:docMk/>
            <pc:sldMk cId="2442000196" sldId="318"/>
            <ac:picMk id="4" creationId="{78454FC9-29EA-4229-845C-7751CD91B680}"/>
          </ac:picMkLst>
        </pc:picChg>
        <pc:picChg chg="add mod">
          <ac:chgData name="许 明乐" userId="c245c2684769aa20" providerId="LiveId" clId="{3DDAAA94-F9A5-4CD7-9859-6A10884CE478}" dt="2020-04-24T14:33:17.067" v="9760" actId="1076"/>
          <ac:picMkLst>
            <pc:docMk/>
            <pc:sldMk cId="2442000196" sldId="318"/>
            <ac:picMk id="5" creationId="{8F43FCFC-A55D-4E26-834D-35A255F66D7B}"/>
          </ac:picMkLst>
        </pc:picChg>
        <pc:picChg chg="add mod">
          <ac:chgData name="许 明乐" userId="c245c2684769aa20" providerId="LiveId" clId="{3DDAAA94-F9A5-4CD7-9859-6A10884CE478}" dt="2020-04-24T14:34:52.827" v="9773" actId="1076"/>
          <ac:picMkLst>
            <pc:docMk/>
            <pc:sldMk cId="2442000196" sldId="318"/>
            <ac:picMk id="6" creationId="{A10139D6-2E8E-455C-B99F-1F42291B91C3}"/>
          </ac:picMkLst>
        </pc:picChg>
      </pc:sldChg>
      <pc:sldChg chg="addSp modSp add">
        <pc:chgData name="许 明乐" userId="c245c2684769aa20" providerId="LiveId" clId="{3DDAAA94-F9A5-4CD7-9859-6A10884CE478}" dt="2020-04-24T14:34:02.138" v="9771" actId="1076"/>
        <pc:sldMkLst>
          <pc:docMk/>
          <pc:sldMk cId="1191429485" sldId="319"/>
        </pc:sldMkLst>
        <pc:spChg chg="mod">
          <ac:chgData name="许 明乐" userId="c245c2684769aa20" providerId="LiveId" clId="{3DDAAA94-F9A5-4CD7-9859-6A10884CE478}" dt="2020-04-24T14:34:02.138" v="9771" actId="1076"/>
          <ac:spMkLst>
            <pc:docMk/>
            <pc:sldMk cId="1191429485" sldId="319"/>
            <ac:spMk id="2" creationId="{73628E47-96B7-4D8F-BFFB-F392DC14EE3B}"/>
          </ac:spMkLst>
        </pc:spChg>
        <pc:picChg chg="add mod">
          <ac:chgData name="许 明乐" userId="c245c2684769aa20" providerId="LiveId" clId="{3DDAAA94-F9A5-4CD7-9859-6A10884CE478}" dt="2020-04-24T14:34:01.034" v="9770" actId="1076"/>
          <ac:picMkLst>
            <pc:docMk/>
            <pc:sldMk cId="1191429485" sldId="319"/>
            <ac:picMk id="4" creationId="{2189F4C3-BAF0-4F2C-A649-48E0908BBFF5}"/>
          </ac:picMkLst>
        </pc:picChg>
        <pc:picChg chg="add mod">
          <ac:chgData name="许 明乐" userId="c245c2684769aa20" providerId="LiveId" clId="{3DDAAA94-F9A5-4CD7-9859-6A10884CE478}" dt="2020-04-24T14:33:57.419" v="9768" actId="1076"/>
          <ac:picMkLst>
            <pc:docMk/>
            <pc:sldMk cId="1191429485" sldId="319"/>
            <ac:picMk id="5" creationId="{0A9FA74E-F4ED-4422-9E03-890F585471B9}"/>
          </ac:picMkLst>
        </pc:picChg>
      </pc:sldChg>
    </pc:docChg>
  </pc:docChgLst>
  <pc:docChgLst>
    <pc:chgData name="许 明乐" userId="c245c2684769aa20" providerId="LiveId" clId="{E9C4C25B-13D2-45E4-8A67-D0DB02CA8C7A}"/>
    <pc:docChg chg="undo custSel modSld modMainMaster">
      <pc:chgData name="许 明乐" userId="c245c2684769aa20" providerId="LiveId" clId="{E9C4C25B-13D2-45E4-8A67-D0DB02CA8C7A}" dt="2019-09-14T12:12:06.240" v="120" actId="1076"/>
      <pc:docMkLst>
        <pc:docMk/>
      </pc:docMkLst>
      <pc:sldChg chg="modSp">
        <pc:chgData name="许 明乐" userId="c245c2684769aa20" providerId="LiveId" clId="{E9C4C25B-13D2-45E4-8A67-D0DB02CA8C7A}" dt="2019-09-14T12:05:32.926" v="1" actId="27636"/>
        <pc:sldMkLst>
          <pc:docMk/>
          <pc:sldMk cId="3096930362" sldId="256"/>
        </pc:sldMkLst>
        <pc:spChg chg="mod">
          <ac:chgData name="许 明乐" userId="c245c2684769aa20" providerId="LiveId" clId="{E9C4C25B-13D2-45E4-8A67-D0DB02CA8C7A}" dt="2019-09-14T12:05:32.926" v="1" actId="27636"/>
          <ac:spMkLst>
            <pc:docMk/>
            <pc:sldMk cId="3096930362" sldId="256"/>
            <ac:spMk id="3" creationId="{5798499D-51DE-4CF2-A7AE-894AC55D1E1D}"/>
          </ac:spMkLst>
        </pc:spChg>
      </pc:sldChg>
      <pc:sldMasterChg chg="addSp modSp modSldLayout">
        <pc:chgData name="许 明乐" userId="c245c2684769aa20" providerId="LiveId" clId="{E9C4C25B-13D2-45E4-8A67-D0DB02CA8C7A}" dt="2019-09-14T12:12:06.240" v="120" actId="1076"/>
        <pc:sldMasterMkLst>
          <pc:docMk/>
          <pc:sldMasterMk cId="592512350" sldId="2147483648"/>
        </pc:sldMasterMkLst>
        <pc:picChg chg="mod">
          <ac:chgData name="许 明乐" userId="c245c2684769aa20" providerId="LiveId" clId="{E9C4C25B-13D2-45E4-8A67-D0DB02CA8C7A}" dt="2019-09-14T12:11:57.512" v="118" actId="552"/>
          <ac:picMkLst>
            <pc:docMk/>
            <pc:sldMasterMk cId="592512350" sldId="2147483648"/>
            <ac:picMk id="10" creationId="{0D87B8A1-3C7D-469E-8738-FBBCE83C0415}"/>
          </ac:picMkLst>
        </pc:picChg>
        <pc:picChg chg="add mod">
          <ac:chgData name="许 明乐" userId="c245c2684769aa20" providerId="LiveId" clId="{E9C4C25B-13D2-45E4-8A67-D0DB02CA8C7A}" dt="2019-09-14T12:11:57.512" v="118" actId="552"/>
          <ac:picMkLst>
            <pc:docMk/>
            <pc:sldMasterMk cId="592512350" sldId="2147483648"/>
            <ac:picMk id="11" creationId="{49219DDF-E969-4C00-B8EA-1FB82B6B8CFB}"/>
          </ac:picMkLst>
        </pc:picChg>
        <pc:sldLayoutChg chg="addSp modSp">
          <pc:chgData name="许 明乐" userId="c245c2684769aa20" providerId="LiveId" clId="{E9C4C25B-13D2-45E4-8A67-D0DB02CA8C7A}" dt="2019-09-14T12:12:02.092" v="119" actId="1076"/>
          <pc:sldLayoutMkLst>
            <pc:docMk/>
            <pc:sldMasterMk cId="592512350" sldId="2147483648"/>
            <pc:sldLayoutMk cId="2112748883" sldId="2147483649"/>
          </pc:sldLayoutMkLst>
          <pc:spChg chg="mod">
            <ac:chgData name="许 明乐" userId="c245c2684769aa20" providerId="LiveId" clId="{E9C4C25B-13D2-45E4-8A67-D0DB02CA8C7A}" dt="2019-09-14T12:08:42.940" v="99" actId="1036"/>
            <ac:spMkLst>
              <pc:docMk/>
              <pc:sldMasterMk cId="592512350" sldId="2147483648"/>
              <pc:sldLayoutMk cId="2112748883" sldId="2147483649"/>
              <ac:spMk id="2" creationId="{00000000-0000-0000-0000-000000000000}"/>
            </ac:spMkLst>
          </pc:spChg>
          <pc:spChg chg="mod">
            <ac:chgData name="许 明乐" userId="c245c2684769aa20" providerId="LiveId" clId="{E9C4C25B-13D2-45E4-8A67-D0DB02CA8C7A}" dt="2019-09-14T12:08:42.940" v="99" actId="1036"/>
            <ac:spMkLst>
              <pc:docMk/>
              <pc:sldMasterMk cId="592512350" sldId="2147483648"/>
              <pc:sldLayoutMk cId="2112748883" sldId="2147483649"/>
              <ac:spMk id="3" creationId="{00000000-0000-0000-0000-000000000000}"/>
            </ac:spMkLst>
          </pc:spChg>
          <pc:spChg chg="mod">
            <ac:chgData name="许 明乐" userId="c245c2684769aa20" providerId="LiveId" clId="{E9C4C25B-13D2-45E4-8A67-D0DB02CA8C7A}" dt="2019-09-14T12:08:34.507" v="51" actId="1035"/>
            <ac:spMkLst>
              <pc:docMk/>
              <pc:sldMasterMk cId="592512350" sldId="2147483648"/>
              <pc:sldLayoutMk cId="2112748883" sldId="2147483649"/>
              <ac:spMk id="10" creationId="{00000000-0000-0000-0000-000000000000}"/>
            </ac:spMkLst>
          </pc:spChg>
          <pc:picChg chg="mod">
            <ac:chgData name="许 明乐" userId="c245c2684769aa20" providerId="LiveId" clId="{E9C4C25B-13D2-45E4-8A67-D0DB02CA8C7A}" dt="2019-09-14T12:10:32.517" v="100" actId="1076"/>
            <ac:picMkLst>
              <pc:docMk/>
              <pc:sldMasterMk cId="592512350" sldId="2147483648"/>
              <pc:sldLayoutMk cId="2112748883" sldId="2147483649"/>
              <ac:picMk id="7" creationId="{00000000-0000-0000-0000-000000000000}"/>
            </ac:picMkLst>
          </pc:picChg>
          <pc:picChg chg="add mod">
            <ac:chgData name="许 明乐" userId="c245c2684769aa20" providerId="LiveId" clId="{E9C4C25B-13D2-45E4-8A67-D0DB02CA8C7A}" dt="2019-09-14T12:12:02.092" v="119" actId="1076"/>
            <ac:picMkLst>
              <pc:docMk/>
              <pc:sldMasterMk cId="592512350" sldId="2147483648"/>
              <pc:sldLayoutMk cId="2112748883" sldId="2147483649"/>
              <ac:picMk id="8" creationId="{8080528E-1A86-4C3B-A399-24175DDC4BFE}"/>
            </ac:picMkLst>
          </pc:picChg>
          <pc:picChg chg="add mod">
            <ac:chgData name="许 明乐" userId="c245c2684769aa20" providerId="LiveId" clId="{E9C4C25B-13D2-45E4-8A67-D0DB02CA8C7A}" dt="2019-09-14T12:11:18.335" v="112" actId="1076"/>
            <ac:picMkLst>
              <pc:docMk/>
              <pc:sldMasterMk cId="592512350" sldId="2147483648"/>
              <pc:sldLayoutMk cId="2112748883" sldId="2147483649"/>
              <ac:picMk id="11" creationId="{FBF8336D-55A9-479F-B0A2-B4688457BADE}"/>
            </ac:picMkLst>
          </pc:picChg>
          <pc:cxnChg chg="mod">
            <ac:chgData name="许 明乐" userId="c245c2684769aa20" providerId="LiveId" clId="{E9C4C25B-13D2-45E4-8A67-D0DB02CA8C7A}" dt="2019-09-14T12:08:42.940" v="99" actId="1036"/>
            <ac:cxnSpMkLst>
              <pc:docMk/>
              <pc:sldMasterMk cId="592512350" sldId="2147483648"/>
              <pc:sldLayoutMk cId="2112748883" sldId="2147483649"/>
              <ac:cxnSpMk id="9" creationId="{8EEE25DE-A758-460A-8D12-0B745EFEEFF8}"/>
            </ac:cxnSpMkLst>
          </pc:cxnChg>
        </pc:sldLayoutChg>
        <pc:sldLayoutChg chg="addSp modSp">
          <pc:chgData name="许 明乐" userId="c245c2684769aa20" providerId="LiveId" clId="{E9C4C25B-13D2-45E4-8A67-D0DB02CA8C7A}" dt="2019-09-14T12:12:06.240" v="120" actId="1076"/>
          <pc:sldLayoutMkLst>
            <pc:docMk/>
            <pc:sldMasterMk cId="592512350" sldId="2147483648"/>
            <pc:sldLayoutMk cId="2420558653" sldId="2147483663"/>
          </pc:sldLayoutMkLst>
          <pc:picChg chg="add mod">
            <ac:chgData name="许 明乐" userId="c245c2684769aa20" providerId="LiveId" clId="{E9C4C25B-13D2-45E4-8A67-D0DB02CA8C7A}" dt="2019-09-14T12:12:06.240" v="120" actId="1076"/>
            <ac:picMkLst>
              <pc:docMk/>
              <pc:sldMasterMk cId="592512350" sldId="2147483648"/>
              <pc:sldLayoutMk cId="2420558653" sldId="2147483663"/>
              <ac:picMk id="6" creationId="{EA56B4B9-2359-473F-ADA6-86CA95F59A5E}"/>
            </ac:picMkLst>
          </pc:picChg>
          <pc:picChg chg="add mod">
            <ac:chgData name="许 明乐" userId="c245c2684769aa20" providerId="LiveId" clId="{E9C4C25B-13D2-45E4-8A67-D0DB02CA8C7A}" dt="2019-09-14T12:11:05.941" v="109" actId="1076"/>
            <ac:picMkLst>
              <pc:docMk/>
              <pc:sldMasterMk cId="592512350" sldId="2147483648"/>
              <pc:sldLayoutMk cId="2420558653" sldId="2147483663"/>
              <ac:picMk id="8" creationId="{47335782-0E53-412D-AF44-0B1D48AAA81B}"/>
            </ac:picMkLst>
          </pc:picChg>
        </pc:sldLayoutChg>
        <pc:sldLayoutChg chg="addSp delSp">
          <pc:chgData name="许 明乐" userId="c245c2684769aa20" providerId="LiveId" clId="{E9C4C25B-13D2-45E4-8A67-D0DB02CA8C7A}" dt="2019-09-14T12:11:35.395" v="116" actId="478"/>
          <pc:sldLayoutMkLst>
            <pc:docMk/>
            <pc:sldMasterMk cId="592512350" sldId="2147483648"/>
            <pc:sldLayoutMk cId="224768350" sldId="2147483664"/>
          </pc:sldLayoutMkLst>
          <pc:picChg chg="add del">
            <ac:chgData name="许 明乐" userId="c245c2684769aa20" providerId="LiveId" clId="{E9C4C25B-13D2-45E4-8A67-D0DB02CA8C7A}" dt="2019-09-14T12:11:35.395" v="116" actId="478"/>
            <ac:picMkLst>
              <pc:docMk/>
              <pc:sldMasterMk cId="592512350" sldId="2147483648"/>
              <pc:sldLayoutMk cId="224768350" sldId="2147483664"/>
              <ac:picMk id="5" creationId="{4FCF702E-5514-4CE2-9A15-5417FBD2B12C}"/>
            </ac:picMkLst>
          </pc:picChg>
        </pc:sldLayoutChg>
      </pc:sldMasterChg>
    </pc:docChg>
  </pc:docChgLst>
  <pc:docChgLst>
    <pc:chgData name="许 明乐" userId="c245c2684769aa20" providerId="LiveId" clId="{A41D91AF-BD02-4736-B8EB-38418C83545A}"/>
    <pc:docChg chg="undo custSel addSld modSld sldOrd modMainMaster">
      <pc:chgData name="许 明乐" userId="c245c2684769aa20" providerId="LiveId" clId="{A41D91AF-BD02-4736-B8EB-38418C83545A}" dt="2019-09-16T08:45:49.551" v="2489" actId="6549"/>
      <pc:docMkLst>
        <pc:docMk/>
      </pc:docMkLst>
      <pc:sldChg chg="modSp">
        <pc:chgData name="许 明乐" userId="c245c2684769aa20" providerId="LiveId" clId="{A41D91AF-BD02-4736-B8EB-38418C83545A}" dt="2019-09-16T05:25:51.997" v="212" actId="1076"/>
        <pc:sldMkLst>
          <pc:docMk/>
          <pc:sldMk cId="3096930362" sldId="256"/>
        </pc:sldMkLst>
        <pc:spChg chg="mod">
          <ac:chgData name="许 明乐" userId="c245c2684769aa20" providerId="LiveId" clId="{A41D91AF-BD02-4736-B8EB-38418C83545A}" dt="2019-09-16T05:25:51.997" v="212" actId="1076"/>
          <ac:spMkLst>
            <pc:docMk/>
            <pc:sldMk cId="3096930362" sldId="256"/>
            <ac:spMk id="2" creationId="{3EAAA180-68FC-4554-A0FB-9CDA4C969168}"/>
          </ac:spMkLst>
        </pc:spChg>
      </pc:sldChg>
      <pc:sldChg chg="modSp add">
        <pc:chgData name="许 明乐" userId="c245c2684769aa20" providerId="LiveId" clId="{A41D91AF-BD02-4736-B8EB-38418C83545A}" dt="2019-09-16T06:31:26.648" v="214" actId="20577"/>
        <pc:sldMkLst>
          <pc:docMk/>
          <pc:sldMk cId="1643608607" sldId="257"/>
        </pc:sldMkLst>
        <pc:spChg chg="mod">
          <ac:chgData name="许 明乐" userId="c245c2684769aa20" providerId="LiveId" clId="{A41D91AF-BD02-4736-B8EB-38418C83545A}" dt="2019-09-16T06:31:26.648" v="214" actId="20577"/>
          <ac:spMkLst>
            <pc:docMk/>
            <pc:sldMk cId="1643608607" sldId="257"/>
            <ac:spMk id="3" creationId="{5462F2F6-7C36-4953-99CF-04F0713453B8}"/>
          </ac:spMkLst>
        </pc:spChg>
      </pc:sldChg>
      <pc:sldChg chg="addSp modSp add">
        <pc:chgData name="许 明乐" userId="c245c2684769aa20" providerId="LiveId" clId="{A41D91AF-BD02-4736-B8EB-38418C83545A}" dt="2019-09-16T06:33:00.641" v="360" actId="1076"/>
        <pc:sldMkLst>
          <pc:docMk/>
          <pc:sldMk cId="258321088" sldId="258"/>
        </pc:sldMkLst>
        <pc:spChg chg="mod">
          <ac:chgData name="许 明乐" userId="c245c2684769aa20" providerId="LiveId" clId="{A41D91AF-BD02-4736-B8EB-38418C83545A}" dt="2019-09-16T06:32:47.339" v="358" actId="20577"/>
          <ac:spMkLst>
            <pc:docMk/>
            <pc:sldMk cId="258321088" sldId="258"/>
            <ac:spMk id="2" creationId="{5526BF4F-F860-4081-8E2E-DD6782A3D72A}"/>
          </ac:spMkLst>
        </pc:spChg>
        <pc:spChg chg="mod">
          <ac:chgData name="许 明乐" userId="c245c2684769aa20" providerId="LiveId" clId="{A41D91AF-BD02-4736-B8EB-38418C83545A}" dt="2019-09-16T06:31:38.779" v="230" actId="20577"/>
          <ac:spMkLst>
            <pc:docMk/>
            <pc:sldMk cId="258321088" sldId="258"/>
            <ac:spMk id="3" creationId="{B056BA33-1E07-4BD4-8A46-BF823C5C4C80}"/>
          </ac:spMkLst>
        </pc:spChg>
        <pc:picChg chg="add mod">
          <ac:chgData name="许 明乐" userId="c245c2684769aa20" providerId="LiveId" clId="{A41D91AF-BD02-4736-B8EB-38418C83545A}" dt="2019-09-16T06:33:00.641" v="360" actId="1076"/>
          <ac:picMkLst>
            <pc:docMk/>
            <pc:sldMk cId="258321088" sldId="258"/>
            <ac:picMk id="4" creationId="{C5C1DBA9-1530-4DF9-B4EC-EF5555D25929}"/>
          </ac:picMkLst>
        </pc:picChg>
      </pc:sldChg>
      <pc:sldChg chg="addSp modSp add">
        <pc:chgData name="许 明乐" userId="c245c2684769aa20" providerId="LiveId" clId="{A41D91AF-BD02-4736-B8EB-38418C83545A}" dt="2019-09-16T08:36:31.117" v="2456" actId="20577"/>
        <pc:sldMkLst>
          <pc:docMk/>
          <pc:sldMk cId="247552859" sldId="259"/>
        </pc:sldMkLst>
        <pc:spChg chg="mod">
          <ac:chgData name="许 明乐" userId="c245c2684769aa20" providerId="LiveId" clId="{A41D91AF-BD02-4736-B8EB-38418C83545A}" dt="2019-09-16T08:36:31.117" v="2456" actId="20577"/>
          <ac:spMkLst>
            <pc:docMk/>
            <pc:sldMk cId="247552859" sldId="259"/>
            <ac:spMk id="2" creationId="{F7538F15-E617-4A81-A010-6576C0A1A97C}"/>
          </ac:spMkLst>
        </pc:spChg>
        <pc:spChg chg="mod">
          <ac:chgData name="许 明乐" userId="c245c2684769aa20" providerId="LiveId" clId="{A41D91AF-BD02-4736-B8EB-38418C83545A}" dt="2019-09-16T06:33:51.483" v="390" actId="20577"/>
          <ac:spMkLst>
            <pc:docMk/>
            <pc:sldMk cId="247552859" sldId="259"/>
            <ac:spMk id="3" creationId="{FD53D302-E29E-466C-A131-3CB2D9745849}"/>
          </ac:spMkLst>
        </pc:spChg>
        <pc:picChg chg="add mod">
          <ac:chgData name="许 明乐" userId="c245c2684769aa20" providerId="LiveId" clId="{A41D91AF-BD02-4736-B8EB-38418C83545A}" dt="2019-09-16T06:40:28.340" v="578" actId="14100"/>
          <ac:picMkLst>
            <pc:docMk/>
            <pc:sldMk cId="247552859" sldId="259"/>
            <ac:picMk id="4" creationId="{19E3141C-7DA1-4A04-8481-0F3C96DB3AF1}"/>
          </ac:picMkLst>
        </pc:picChg>
        <pc:picChg chg="add mod">
          <ac:chgData name="许 明乐" userId="c245c2684769aa20" providerId="LiveId" clId="{A41D91AF-BD02-4736-B8EB-38418C83545A}" dt="2019-09-16T06:40:55.810" v="590" actId="1035"/>
          <ac:picMkLst>
            <pc:docMk/>
            <pc:sldMk cId="247552859" sldId="259"/>
            <ac:picMk id="5" creationId="{EC687B09-0EA5-4961-92F1-99D3704F19C3}"/>
          </ac:picMkLst>
        </pc:picChg>
      </pc:sldChg>
      <pc:sldChg chg="addSp modSp add ord">
        <pc:chgData name="许 明乐" userId="c245c2684769aa20" providerId="LiveId" clId="{A41D91AF-BD02-4736-B8EB-38418C83545A}" dt="2019-09-16T08:26:01.441" v="2400" actId="20577"/>
        <pc:sldMkLst>
          <pc:docMk/>
          <pc:sldMk cId="3891335202" sldId="260"/>
        </pc:sldMkLst>
        <pc:spChg chg="mod">
          <ac:chgData name="许 明乐" userId="c245c2684769aa20" providerId="LiveId" clId="{A41D91AF-BD02-4736-B8EB-38418C83545A}" dt="2019-09-16T08:26:01.441" v="2400" actId="20577"/>
          <ac:spMkLst>
            <pc:docMk/>
            <pc:sldMk cId="3891335202" sldId="260"/>
            <ac:spMk id="2" creationId="{849F7951-5A2C-4DA1-9189-EC8E0BABA45C}"/>
          </ac:spMkLst>
        </pc:spChg>
        <pc:spChg chg="mod">
          <ac:chgData name="许 明乐" userId="c245c2684769aa20" providerId="LiveId" clId="{A41D91AF-BD02-4736-B8EB-38418C83545A}" dt="2019-09-16T06:42:27.667" v="758" actId="20577"/>
          <ac:spMkLst>
            <pc:docMk/>
            <pc:sldMk cId="3891335202" sldId="260"/>
            <ac:spMk id="3" creationId="{73173CCC-434D-4D4D-9191-A1E03BB15913}"/>
          </ac:spMkLst>
        </pc:spChg>
        <pc:picChg chg="add mod">
          <ac:chgData name="许 明乐" userId="c245c2684769aa20" providerId="LiveId" clId="{A41D91AF-BD02-4736-B8EB-38418C83545A}" dt="2019-09-16T06:59:13.247" v="972" actId="1076"/>
          <ac:picMkLst>
            <pc:docMk/>
            <pc:sldMk cId="3891335202" sldId="260"/>
            <ac:picMk id="4" creationId="{F58A7606-BBDA-4AF0-8F64-EAE6740457EA}"/>
          </ac:picMkLst>
        </pc:picChg>
      </pc:sldChg>
      <pc:sldChg chg="addSp modSp add">
        <pc:chgData name="许 明乐" userId="c245c2684769aa20" providerId="LiveId" clId="{A41D91AF-BD02-4736-B8EB-38418C83545A}" dt="2019-09-16T07:03:22.064" v="1109" actId="20577"/>
        <pc:sldMkLst>
          <pc:docMk/>
          <pc:sldMk cId="1023339988" sldId="261"/>
        </pc:sldMkLst>
        <pc:spChg chg="mod">
          <ac:chgData name="许 明乐" userId="c245c2684769aa20" providerId="LiveId" clId="{A41D91AF-BD02-4736-B8EB-38418C83545A}" dt="2019-09-16T07:03:22.064" v="1109" actId="20577"/>
          <ac:spMkLst>
            <pc:docMk/>
            <pc:sldMk cId="1023339988" sldId="261"/>
            <ac:spMk id="2" creationId="{1F067CD5-E615-416E-9752-962FDDCFE38B}"/>
          </ac:spMkLst>
        </pc:spChg>
        <pc:spChg chg="mod">
          <ac:chgData name="许 明乐" userId="c245c2684769aa20" providerId="LiveId" clId="{A41D91AF-BD02-4736-B8EB-38418C83545A}" dt="2019-09-16T06:53:03.596" v="828" actId="20577"/>
          <ac:spMkLst>
            <pc:docMk/>
            <pc:sldMk cId="1023339988" sldId="261"/>
            <ac:spMk id="3" creationId="{08AE3CF7-04B2-4005-87AA-1B7939F874D3}"/>
          </ac:spMkLst>
        </pc:spChg>
        <pc:picChg chg="add mod modCrop">
          <ac:chgData name="许 明乐" userId="c245c2684769aa20" providerId="LiveId" clId="{A41D91AF-BD02-4736-B8EB-38418C83545A}" dt="2019-09-16T07:02:49.610" v="1103" actId="1076"/>
          <ac:picMkLst>
            <pc:docMk/>
            <pc:sldMk cId="1023339988" sldId="261"/>
            <ac:picMk id="4" creationId="{6AB01EE5-A4EB-4B85-A0C8-999D3F672B01}"/>
          </ac:picMkLst>
        </pc:picChg>
      </pc:sldChg>
      <pc:sldChg chg="addSp modSp add">
        <pc:chgData name="许 明乐" userId="c245c2684769aa20" providerId="LiveId" clId="{A41D91AF-BD02-4736-B8EB-38418C83545A}" dt="2019-09-16T08:08:49.035" v="1842"/>
        <pc:sldMkLst>
          <pc:docMk/>
          <pc:sldMk cId="3154129052" sldId="262"/>
        </pc:sldMkLst>
        <pc:spChg chg="mod">
          <ac:chgData name="许 明乐" userId="c245c2684769aa20" providerId="LiveId" clId="{A41D91AF-BD02-4736-B8EB-38418C83545A}" dt="2019-09-16T08:08:49.035" v="1842"/>
          <ac:spMkLst>
            <pc:docMk/>
            <pc:sldMk cId="3154129052" sldId="262"/>
            <ac:spMk id="2" creationId="{EA27FE06-0631-4DC9-B662-52BAF9DB1564}"/>
          </ac:spMkLst>
        </pc:spChg>
        <pc:spChg chg="mod">
          <ac:chgData name="许 明乐" userId="c245c2684769aa20" providerId="LiveId" clId="{A41D91AF-BD02-4736-B8EB-38418C83545A}" dt="2019-09-16T07:06:19.862" v="1138" actId="20577"/>
          <ac:spMkLst>
            <pc:docMk/>
            <pc:sldMk cId="3154129052" sldId="262"/>
            <ac:spMk id="3" creationId="{2D810C06-7F5B-449D-8435-D69ACB07CB20}"/>
          </ac:spMkLst>
        </pc:spChg>
        <pc:spChg chg="add mod">
          <ac:chgData name="许 明乐" userId="c245c2684769aa20" providerId="LiveId" clId="{A41D91AF-BD02-4736-B8EB-38418C83545A}" dt="2019-09-16T08:01:10.601" v="1564" actId="1038"/>
          <ac:spMkLst>
            <pc:docMk/>
            <pc:sldMk cId="3154129052" sldId="262"/>
            <ac:spMk id="5" creationId="{D372AC09-1E11-480C-9ABA-578615284C86}"/>
          </ac:spMkLst>
        </pc:spChg>
        <pc:spChg chg="add mod">
          <ac:chgData name="许 明乐" userId="c245c2684769aa20" providerId="LiveId" clId="{A41D91AF-BD02-4736-B8EB-38418C83545A}" dt="2019-09-16T08:01:10.601" v="1564" actId="1038"/>
          <ac:spMkLst>
            <pc:docMk/>
            <pc:sldMk cId="3154129052" sldId="262"/>
            <ac:spMk id="6" creationId="{A35A4AFD-0999-430B-8459-19FA7A44CF6F}"/>
          </ac:spMkLst>
        </pc:spChg>
        <pc:spChg chg="add mod">
          <ac:chgData name="许 明乐" userId="c245c2684769aa20" providerId="LiveId" clId="{A41D91AF-BD02-4736-B8EB-38418C83545A}" dt="2019-09-16T08:01:10.601" v="1564" actId="1038"/>
          <ac:spMkLst>
            <pc:docMk/>
            <pc:sldMk cId="3154129052" sldId="262"/>
            <ac:spMk id="8" creationId="{D13913DA-1B31-4357-A8A0-20B62B52423C}"/>
          </ac:spMkLst>
        </pc:spChg>
        <pc:spChg chg="add mod">
          <ac:chgData name="许 明乐" userId="c245c2684769aa20" providerId="LiveId" clId="{A41D91AF-BD02-4736-B8EB-38418C83545A}" dt="2019-09-16T08:01:10.601" v="1564" actId="1038"/>
          <ac:spMkLst>
            <pc:docMk/>
            <pc:sldMk cId="3154129052" sldId="262"/>
            <ac:spMk id="10" creationId="{7E43B013-8336-4322-82DF-164D79717354}"/>
          </ac:spMkLst>
        </pc:spChg>
        <pc:grpChg chg="add mod">
          <ac:chgData name="许 明乐" userId="c245c2684769aa20" providerId="LiveId" clId="{A41D91AF-BD02-4736-B8EB-38418C83545A}" dt="2019-09-16T08:01:17.013" v="1566" actId="1076"/>
          <ac:grpSpMkLst>
            <pc:docMk/>
            <pc:sldMk cId="3154129052" sldId="262"/>
            <ac:grpSpMk id="13" creationId="{E9A787B5-6544-42DF-B479-3F11F2427918}"/>
          </ac:grpSpMkLst>
        </pc:grpChg>
        <pc:picChg chg="add mod modCrop">
          <ac:chgData name="许 明乐" userId="c245c2684769aa20" providerId="LiveId" clId="{A41D91AF-BD02-4736-B8EB-38418C83545A}" dt="2019-09-16T08:01:14.888" v="1565" actId="164"/>
          <ac:picMkLst>
            <pc:docMk/>
            <pc:sldMk cId="3154129052" sldId="262"/>
            <ac:picMk id="4" creationId="{C2AEC8A6-4720-48E2-A645-B5E539D8EACA}"/>
          </ac:picMkLst>
        </pc:picChg>
        <pc:picChg chg="add mod modCrop">
          <ac:chgData name="许 明乐" userId="c245c2684769aa20" providerId="LiveId" clId="{A41D91AF-BD02-4736-B8EB-38418C83545A}" dt="2019-09-16T08:01:14.888" v="1565" actId="164"/>
          <ac:picMkLst>
            <pc:docMk/>
            <pc:sldMk cId="3154129052" sldId="262"/>
            <ac:picMk id="9" creationId="{5F5F9D0D-ADD8-469E-86E2-8D34970A92F6}"/>
          </ac:picMkLst>
        </pc:picChg>
        <pc:picChg chg="add mod">
          <ac:chgData name="许 明乐" userId="c245c2684769aa20" providerId="LiveId" clId="{A41D91AF-BD02-4736-B8EB-38418C83545A}" dt="2019-09-16T07:31:24.549" v="1334" actId="1076"/>
          <ac:picMkLst>
            <pc:docMk/>
            <pc:sldMk cId="3154129052" sldId="262"/>
            <ac:picMk id="1026" creationId="{9F614BF4-7933-4AB9-BD7C-3D96536B57D3}"/>
          </ac:picMkLst>
        </pc:picChg>
        <pc:cxnChg chg="add mod">
          <ac:chgData name="许 明乐" userId="c245c2684769aa20" providerId="LiveId" clId="{A41D91AF-BD02-4736-B8EB-38418C83545A}" dt="2019-09-16T07:35:49.868" v="1459" actId="1582"/>
          <ac:cxnSpMkLst>
            <pc:docMk/>
            <pc:sldMk cId="3154129052" sldId="262"/>
            <ac:cxnSpMk id="11" creationId="{C1DBCDA4-FA40-4FC6-B42F-F76EFB82FA4F}"/>
          </ac:cxnSpMkLst>
        </pc:cxnChg>
      </pc:sldChg>
      <pc:sldChg chg="addSp delSp modSp add">
        <pc:chgData name="许 明乐" userId="c245c2684769aa20" providerId="LiveId" clId="{A41D91AF-BD02-4736-B8EB-38418C83545A}" dt="2019-09-16T08:08:59.536" v="1846"/>
        <pc:sldMkLst>
          <pc:docMk/>
          <pc:sldMk cId="3623498418" sldId="263"/>
        </pc:sldMkLst>
        <pc:spChg chg="mod">
          <ac:chgData name="许 明乐" userId="c245c2684769aa20" providerId="LiveId" clId="{A41D91AF-BD02-4736-B8EB-38418C83545A}" dt="2019-09-16T08:05:19.612" v="1741" actId="114"/>
          <ac:spMkLst>
            <pc:docMk/>
            <pc:sldMk cId="3623498418" sldId="263"/>
            <ac:spMk id="2" creationId="{3BDF549A-9FAC-43DB-AEEB-3B940F8D3995}"/>
          </ac:spMkLst>
        </pc:spChg>
        <pc:spChg chg="mod">
          <ac:chgData name="许 明乐" userId="c245c2684769aa20" providerId="LiveId" clId="{A41D91AF-BD02-4736-B8EB-38418C83545A}" dt="2019-09-16T07:36:44.209" v="1462" actId="20577"/>
          <ac:spMkLst>
            <pc:docMk/>
            <pc:sldMk cId="3623498418" sldId="263"/>
            <ac:spMk id="3" creationId="{F7B06EE1-8D9E-483B-8FBE-6D3CAA6D8427}"/>
          </ac:spMkLst>
        </pc:spChg>
        <pc:spChg chg="add del">
          <ac:chgData name="许 明乐" userId="c245c2684769aa20" providerId="LiveId" clId="{A41D91AF-BD02-4736-B8EB-38418C83545A}" dt="2019-09-16T08:08:59.536" v="1846"/>
          <ac:spMkLst>
            <pc:docMk/>
            <pc:sldMk cId="3623498418" sldId="263"/>
            <ac:spMk id="8" creationId="{03CCE015-E1AA-4454-A844-FC047BD138A3}"/>
          </ac:spMkLst>
        </pc:spChg>
        <pc:picChg chg="add mod modCrop">
          <ac:chgData name="许 明乐" userId="c245c2684769aa20" providerId="LiveId" clId="{A41D91AF-BD02-4736-B8EB-38418C83545A}" dt="2019-09-16T07:44:57.608" v="1516" actId="732"/>
          <ac:picMkLst>
            <pc:docMk/>
            <pc:sldMk cId="3623498418" sldId="263"/>
            <ac:picMk id="4" creationId="{3E509F89-A5B9-4458-8C03-F3BC37427DDC}"/>
          </ac:picMkLst>
        </pc:picChg>
        <pc:picChg chg="add mod modCrop">
          <ac:chgData name="许 明乐" userId="c245c2684769aa20" providerId="LiveId" clId="{A41D91AF-BD02-4736-B8EB-38418C83545A}" dt="2019-09-16T07:45:09.786" v="1522" actId="1038"/>
          <ac:picMkLst>
            <pc:docMk/>
            <pc:sldMk cId="3623498418" sldId="263"/>
            <ac:picMk id="5" creationId="{8D744C43-DF9D-4193-8D6A-6D28CF638A0A}"/>
          </ac:picMkLst>
        </pc:picChg>
        <pc:picChg chg="add mod">
          <ac:chgData name="许 明乐" userId="c245c2684769aa20" providerId="LiveId" clId="{A41D91AF-BD02-4736-B8EB-38418C83545A}" dt="2019-09-16T08:08:58.567" v="1845" actId="1076"/>
          <ac:picMkLst>
            <pc:docMk/>
            <pc:sldMk cId="3623498418" sldId="263"/>
            <ac:picMk id="6" creationId="{759285C0-3476-48A1-A81A-C42CC614B7A8}"/>
          </ac:picMkLst>
        </pc:picChg>
        <pc:picChg chg="add mod">
          <ac:chgData name="许 明乐" userId="c245c2684769aa20" providerId="LiveId" clId="{A41D91AF-BD02-4736-B8EB-38418C83545A}" dt="2019-09-16T08:05:38.284" v="1743" actId="1076"/>
          <ac:picMkLst>
            <pc:docMk/>
            <pc:sldMk cId="3623498418" sldId="263"/>
            <ac:picMk id="7" creationId="{8F4BB79E-ECFD-45F0-ADCD-AFB0FF638A1D}"/>
          </ac:picMkLst>
        </pc:picChg>
      </pc:sldChg>
      <pc:sldChg chg="addSp delSp modSp add">
        <pc:chgData name="许 明乐" userId="c245c2684769aa20" providerId="LiveId" clId="{A41D91AF-BD02-4736-B8EB-38418C83545A}" dt="2019-09-16T08:45:49.551" v="2489" actId="6549"/>
        <pc:sldMkLst>
          <pc:docMk/>
          <pc:sldMk cId="1435406641" sldId="264"/>
        </pc:sldMkLst>
        <pc:spChg chg="mod ord">
          <ac:chgData name="许 明乐" userId="c245c2684769aa20" providerId="LiveId" clId="{A41D91AF-BD02-4736-B8EB-38418C83545A}" dt="2019-09-16T08:15:04.249" v="1871"/>
          <ac:spMkLst>
            <pc:docMk/>
            <pc:sldMk cId="1435406641" sldId="264"/>
            <ac:spMk id="2" creationId="{D7DD08A3-30BE-4127-998E-6F2BF07244E6}"/>
          </ac:spMkLst>
        </pc:spChg>
        <pc:spChg chg="mod">
          <ac:chgData name="许 明乐" userId="c245c2684769aa20" providerId="LiveId" clId="{A41D91AF-BD02-4736-B8EB-38418C83545A}" dt="2019-09-16T08:45:49.551" v="2489" actId="6549"/>
          <ac:spMkLst>
            <pc:docMk/>
            <pc:sldMk cId="1435406641" sldId="264"/>
            <ac:spMk id="3" creationId="{C6EE41A6-F386-466B-8973-54B5C21C5EB6}"/>
          </ac:spMkLst>
        </pc:spChg>
        <pc:spChg chg="add">
          <ac:chgData name="许 明乐" userId="c245c2684769aa20" providerId="LiveId" clId="{A41D91AF-BD02-4736-B8EB-38418C83545A}" dt="2019-09-16T08:07:50.985" v="1803"/>
          <ac:spMkLst>
            <pc:docMk/>
            <pc:sldMk cId="1435406641" sldId="264"/>
            <ac:spMk id="4" creationId="{06440451-4E18-4353-9585-DEC189E95D13}"/>
          </ac:spMkLst>
        </pc:spChg>
        <pc:spChg chg="add del">
          <ac:chgData name="许 明乐" userId="c245c2684769aa20" providerId="LiveId" clId="{A41D91AF-BD02-4736-B8EB-38418C83545A}" dt="2019-09-16T08:12:35.574" v="1854"/>
          <ac:spMkLst>
            <pc:docMk/>
            <pc:sldMk cId="1435406641" sldId="264"/>
            <ac:spMk id="5" creationId="{3CE39E3D-609D-4204-8138-C58DA608613C}"/>
          </ac:spMkLst>
        </pc:spChg>
        <pc:spChg chg="add del">
          <ac:chgData name="许 明乐" userId="c245c2684769aa20" providerId="LiveId" clId="{A41D91AF-BD02-4736-B8EB-38418C83545A}" dt="2019-09-16T08:12:35.227" v="1853"/>
          <ac:spMkLst>
            <pc:docMk/>
            <pc:sldMk cId="1435406641" sldId="264"/>
            <ac:spMk id="6" creationId="{248950F0-FEC5-482A-817D-BBEA4A52949D}"/>
          </ac:spMkLst>
        </pc:spChg>
        <pc:spChg chg="add mod">
          <ac:chgData name="许 明乐" userId="c245c2684769aa20" providerId="LiveId" clId="{A41D91AF-BD02-4736-B8EB-38418C83545A}" dt="2019-09-16T08:12:45.548" v="1858" actId="14100"/>
          <ac:spMkLst>
            <pc:docMk/>
            <pc:sldMk cId="1435406641" sldId="264"/>
            <ac:spMk id="7" creationId="{7259E4F6-81EE-45DF-B6CF-79EBF8D1E6BD}"/>
          </ac:spMkLst>
        </pc:spChg>
        <pc:spChg chg="add">
          <ac:chgData name="许 明乐" userId="c245c2684769aa20" providerId="LiveId" clId="{A41D91AF-BD02-4736-B8EB-38418C83545A}" dt="2019-09-16T08:13:06.588" v="1859"/>
          <ac:spMkLst>
            <pc:docMk/>
            <pc:sldMk cId="1435406641" sldId="264"/>
            <ac:spMk id="8" creationId="{4CB48F28-C33F-4A18-8211-3226824230A2}"/>
          </ac:spMkLst>
        </pc:spChg>
        <pc:spChg chg="add mod">
          <ac:chgData name="许 明乐" userId="c245c2684769aa20" providerId="LiveId" clId="{A41D91AF-BD02-4736-B8EB-38418C83545A}" dt="2019-09-16T08:16:35.356" v="2022" actId="207"/>
          <ac:spMkLst>
            <pc:docMk/>
            <pc:sldMk cId="1435406641" sldId="264"/>
            <ac:spMk id="10" creationId="{E07D2616-3297-4894-9A65-C992BDFFC627}"/>
          </ac:spMkLst>
        </pc:spChg>
        <pc:picChg chg="add mod">
          <ac:chgData name="许 明乐" userId="c245c2684769aa20" providerId="LiveId" clId="{A41D91AF-BD02-4736-B8EB-38418C83545A}" dt="2019-09-16T08:16:30.396" v="2020" actId="1076"/>
          <ac:picMkLst>
            <pc:docMk/>
            <pc:sldMk cId="1435406641" sldId="264"/>
            <ac:picMk id="9" creationId="{06B62E50-A960-4F10-93DB-DDF09DD9A79C}"/>
          </ac:picMkLst>
        </pc:picChg>
        <pc:picChg chg="add del mod">
          <ac:chgData name="许 明乐" userId="c245c2684769aa20" providerId="LiveId" clId="{A41D91AF-BD02-4736-B8EB-38418C83545A}" dt="2019-09-16T08:12:37.424" v="1856" actId="478"/>
          <ac:picMkLst>
            <pc:docMk/>
            <pc:sldMk cId="1435406641" sldId="264"/>
            <ac:picMk id="2052" creationId="{D9328061-E35C-439F-A657-C3FC1120386B}"/>
          </ac:picMkLst>
        </pc:picChg>
      </pc:sldChg>
      <pc:sldChg chg="modSp add">
        <pc:chgData name="许 明乐" userId="c245c2684769aa20" providerId="LiveId" clId="{A41D91AF-BD02-4736-B8EB-38418C83545A}" dt="2019-09-16T08:24:08.805" v="2321" actId="207"/>
        <pc:sldMkLst>
          <pc:docMk/>
          <pc:sldMk cId="315099728" sldId="265"/>
        </pc:sldMkLst>
        <pc:spChg chg="mod">
          <ac:chgData name="许 明乐" userId="c245c2684769aa20" providerId="LiveId" clId="{A41D91AF-BD02-4736-B8EB-38418C83545A}" dt="2019-09-16T08:24:08.805" v="2321" actId="207"/>
          <ac:spMkLst>
            <pc:docMk/>
            <pc:sldMk cId="315099728" sldId="265"/>
            <ac:spMk id="2" creationId="{D3CEAB84-EACA-4BE0-A8ED-92EC9D8538FB}"/>
          </ac:spMkLst>
        </pc:spChg>
        <pc:spChg chg="mod">
          <ac:chgData name="许 明乐" userId="c245c2684769aa20" providerId="LiveId" clId="{A41D91AF-BD02-4736-B8EB-38418C83545A}" dt="2019-09-16T08:18:25.042" v="2023"/>
          <ac:spMkLst>
            <pc:docMk/>
            <pc:sldMk cId="315099728" sldId="265"/>
            <ac:spMk id="3" creationId="{9F12E949-8CD8-4BD5-B5EF-18A6FE52DD15}"/>
          </ac:spMkLst>
        </pc:spChg>
      </pc:sldChg>
      <pc:sldMasterChg chg="addSp delSp modSp modSldLayout">
        <pc:chgData name="许 明乐" userId="c245c2684769aa20" providerId="LiveId" clId="{A41D91AF-BD02-4736-B8EB-38418C83545A}" dt="2019-09-16T08:44:22.152" v="2458" actId="20577"/>
        <pc:sldMasterMkLst>
          <pc:docMk/>
          <pc:sldMasterMk cId="592512350" sldId="2147483648"/>
        </pc:sldMasterMkLst>
        <pc:spChg chg="mod">
          <ac:chgData name="许 明乐" userId="c245c2684769aa20" providerId="LiveId" clId="{A41D91AF-BD02-4736-B8EB-38418C83545A}" dt="2019-09-15T13:11:33.028" v="141" actId="207"/>
          <ac:spMkLst>
            <pc:docMk/>
            <pc:sldMasterMk cId="592512350" sldId="2147483648"/>
            <ac:spMk id="2" creationId="{00000000-0000-0000-0000-000000000000}"/>
          </ac:spMkLst>
        </pc:spChg>
        <pc:spChg chg="mod">
          <ac:chgData name="许 明乐" userId="c245c2684769aa20" providerId="LiveId" clId="{A41D91AF-BD02-4736-B8EB-38418C83545A}" dt="2019-09-15T13:11:30.601" v="140" actId="207"/>
          <ac:spMkLst>
            <pc:docMk/>
            <pc:sldMasterMk cId="592512350" sldId="2147483648"/>
            <ac:spMk id="3" creationId="{00000000-0000-0000-0000-000000000000}"/>
          </ac:spMkLst>
        </pc:spChg>
        <pc:spChg chg="add mod">
          <ac:chgData name="许 明乐" userId="c245c2684769aa20" providerId="LiveId" clId="{A41D91AF-BD02-4736-B8EB-38418C83545A}" dt="2019-09-15T13:09:42.653" v="124" actId="14100"/>
          <ac:spMkLst>
            <pc:docMk/>
            <pc:sldMasterMk cId="592512350" sldId="2147483648"/>
            <ac:spMk id="4" creationId="{17FE398D-A2F7-4761-A8A2-400E0F4075A2}"/>
          </ac:spMkLst>
        </pc:spChg>
        <pc:spChg chg="add del mod">
          <ac:chgData name="许 明乐" userId="c245c2684769aa20" providerId="LiveId" clId="{A41D91AF-BD02-4736-B8EB-38418C83545A}" dt="2019-09-15T13:08:05.071" v="108" actId="478"/>
          <ac:spMkLst>
            <pc:docMk/>
            <pc:sldMasterMk cId="592512350" sldId="2147483648"/>
            <ac:spMk id="6" creationId="{69B24043-D339-4C37-940C-BB204A838F0B}"/>
          </ac:spMkLst>
        </pc:spChg>
        <pc:spChg chg="del">
          <ac:chgData name="许 明乐" userId="c245c2684769aa20" providerId="LiveId" clId="{A41D91AF-BD02-4736-B8EB-38418C83545A}" dt="2019-09-15T13:01:12.307" v="2" actId="478"/>
          <ac:spMkLst>
            <pc:docMk/>
            <pc:sldMasterMk cId="592512350" sldId="2147483648"/>
            <ac:spMk id="7" creationId="{00000000-0000-0000-0000-000000000000}"/>
          </ac:spMkLst>
        </pc:spChg>
        <pc:spChg chg="del mod">
          <ac:chgData name="许 明乐" userId="c245c2684769aa20" providerId="LiveId" clId="{A41D91AF-BD02-4736-B8EB-38418C83545A}" dt="2019-09-15T13:02:57.065" v="39" actId="478"/>
          <ac:spMkLst>
            <pc:docMk/>
            <pc:sldMasterMk cId="592512350" sldId="2147483648"/>
            <ac:spMk id="9" creationId="{00000000-0000-0000-0000-000000000000}"/>
          </ac:spMkLst>
        </pc:spChg>
        <pc:spChg chg="add mod">
          <ac:chgData name="许 明乐" userId="c245c2684769aa20" providerId="LiveId" clId="{A41D91AF-BD02-4736-B8EB-38418C83545A}" dt="2019-09-15T13:09:47.220" v="125" actId="1076"/>
          <ac:spMkLst>
            <pc:docMk/>
            <pc:sldMasterMk cId="592512350" sldId="2147483648"/>
            <ac:spMk id="12" creationId="{4E51B7F3-D072-4B03-9794-D9DBF1919D6A}"/>
          </ac:spMkLst>
        </pc:spChg>
        <pc:picChg chg="add mod modCrop">
          <ac:chgData name="许 明乐" userId="c245c2684769aa20" providerId="LiveId" clId="{A41D91AF-BD02-4736-B8EB-38418C83545A}" dt="2019-09-15T13:08:02.110" v="107" actId="14100"/>
          <ac:picMkLst>
            <pc:docMk/>
            <pc:sldMasterMk cId="592512350" sldId="2147483648"/>
            <ac:picMk id="5" creationId="{068B2A29-88A3-4BA8-B27D-CE64C8D559F0}"/>
          </ac:picMkLst>
        </pc:picChg>
        <pc:picChg chg="del">
          <ac:chgData name="许 明乐" userId="c245c2684769aa20" providerId="LiveId" clId="{A41D91AF-BD02-4736-B8EB-38418C83545A}" dt="2019-09-15T13:01:13.869" v="3" actId="478"/>
          <ac:picMkLst>
            <pc:docMk/>
            <pc:sldMasterMk cId="592512350" sldId="2147483648"/>
            <ac:picMk id="8" creationId="{00000000-0000-0000-0000-000000000000}"/>
          </ac:picMkLst>
        </pc:picChg>
        <pc:picChg chg="mod">
          <ac:chgData name="许 明乐" userId="c245c2684769aa20" providerId="LiveId" clId="{A41D91AF-BD02-4736-B8EB-38418C83545A}" dt="2019-09-15T13:09:50.691" v="126" actId="1076"/>
          <ac:picMkLst>
            <pc:docMk/>
            <pc:sldMasterMk cId="592512350" sldId="2147483648"/>
            <ac:picMk id="10" creationId="{0D87B8A1-3C7D-469E-8738-FBBCE83C0415}"/>
          </ac:picMkLst>
        </pc:picChg>
        <pc:picChg chg="del">
          <ac:chgData name="许 明乐" userId="c245c2684769aa20" providerId="LiveId" clId="{A41D91AF-BD02-4736-B8EB-38418C83545A}" dt="2019-09-15T13:01:47.952" v="7" actId="478"/>
          <ac:picMkLst>
            <pc:docMk/>
            <pc:sldMasterMk cId="592512350" sldId="2147483648"/>
            <ac:picMk id="11" creationId="{49219DDF-E969-4C00-B8EA-1FB82B6B8CFB}"/>
          </ac:picMkLst>
        </pc:picChg>
        <pc:sldLayoutChg chg="addSp delSp modSp">
          <pc:chgData name="许 明乐" userId="c245c2684769aa20" providerId="LiveId" clId="{A41D91AF-BD02-4736-B8EB-38418C83545A}" dt="2019-09-16T05:24:26.059" v="150"/>
          <pc:sldLayoutMkLst>
            <pc:docMk/>
            <pc:sldMasterMk cId="592512350" sldId="2147483648"/>
            <pc:sldLayoutMk cId="2112748883" sldId="2147483649"/>
          </pc:sldLayoutMkLst>
          <pc:spChg chg="mod">
            <ac:chgData name="许 明乐" userId="c245c2684769aa20" providerId="LiveId" clId="{A41D91AF-BD02-4736-B8EB-38418C83545A}" dt="2019-09-15T13:11:37.081" v="142" actId="207"/>
            <ac:spMkLst>
              <pc:docMk/>
              <pc:sldMasterMk cId="592512350" sldId="2147483648"/>
              <pc:sldLayoutMk cId="2112748883" sldId="2147483649"/>
              <ac:spMk id="2" creationId="{00000000-0000-0000-0000-000000000000}"/>
            </ac:spMkLst>
          </pc:spChg>
          <pc:spChg chg="mod">
            <ac:chgData name="许 明乐" userId="c245c2684769aa20" providerId="LiveId" clId="{A41D91AF-BD02-4736-B8EB-38418C83545A}" dt="2019-09-15T13:11:39.505" v="143" actId="207"/>
            <ac:spMkLst>
              <pc:docMk/>
              <pc:sldMasterMk cId="592512350" sldId="2147483648"/>
              <pc:sldLayoutMk cId="2112748883" sldId="2147483649"/>
              <ac:spMk id="3" creationId="{00000000-0000-0000-0000-000000000000}"/>
            </ac:spMkLst>
          </pc:spChg>
          <pc:spChg chg="add del mod">
            <ac:chgData name="许 明乐" userId="c245c2684769aa20" providerId="LiveId" clId="{A41D91AF-BD02-4736-B8EB-38418C83545A}" dt="2019-09-16T05:24:26.059" v="150"/>
            <ac:spMkLst>
              <pc:docMk/>
              <pc:sldMasterMk cId="592512350" sldId="2147483648"/>
              <pc:sldLayoutMk cId="2112748883" sldId="2147483649"/>
              <ac:spMk id="4" creationId="{ED131758-516E-4969-8577-0678BA016C0C}"/>
            </ac:spMkLst>
          </pc:spChg>
          <pc:spChg chg="del">
            <ac:chgData name="许 明乐" userId="c245c2684769aa20" providerId="LiveId" clId="{A41D91AF-BD02-4736-B8EB-38418C83545A}" dt="2019-09-15T13:01:07.391" v="0" actId="478"/>
            <ac:spMkLst>
              <pc:docMk/>
              <pc:sldMasterMk cId="592512350" sldId="2147483648"/>
              <pc:sldLayoutMk cId="2112748883" sldId="2147483649"/>
              <ac:spMk id="10" creationId="{00000000-0000-0000-0000-000000000000}"/>
            </ac:spMkLst>
          </pc:spChg>
          <pc:picChg chg="del">
            <ac:chgData name="许 明乐" userId="c245c2684769aa20" providerId="LiveId" clId="{A41D91AF-BD02-4736-B8EB-38418C83545A}" dt="2019-09-15T13:01:08.003" v="1" actId="478"/>
            <ac:picMkLst>
              <pc:docMk/>
              <pc:sldMasterMk cId="592512350" sldId="2147483648"/>
              <pc:sldLayoutMk cId="2112748883" sldId="2147483649"/>
              <ac:picMk id="7" creationId="{00000000-0000-0000-0000-000000000000}"/>
            </ac:picMkLst>
          </pc:picChg>
          <pc:picChg chg="del">
            <ac:chgData name="许 明乐" userId="c245c2684769aa20" providerId="LiveId" clId="{A41D91AF-BD02-4736-B8EB-38418C83545A}" dt="2019-09-15T13:01:58.592" v="10" actId="478"/>
            <ac:picMkLst>
              <pc:docMk/>
              <pc:sldMasterMk cId="592512350" sldId="2147483648"/>
              <pc:sldLayoutMk cId="2112748883" sldId="2147483649"/>
              <ac:picMk id="8" creationId="{8080528E-1A86-4C3B-A399-24175DDC4BFE}"/>
            </ac:picMkLst>
          </pc:picChg>
          <pc:picChg chg="del">
            <ac:chgData name="许 明乐" userId="c245c2684769aa20" providerId="LiveId" clId="{A41D91AF-BD02-4736-B8EB-38418C83545A}" dt="2019-09-15T13:01:50.552" v="8" actId="478"/>
            <ac:picMkLst>
              <pc:docMk/>
              <pc:sldMasterMk cId="592512350" sldId="2147483648"/>
              <pc:sldLayoutMk cId="2112748883" sldId="2147483649"/>
              <ac:picMk id="11" creationId="{FBF8336D-55A9-479F-B0A2-B4688457BADE}"/>
            </ac:picMkLst>
          </pc:picChg>
        </pc:sldLayoutChg>
        <pc:sldLayoutChg chg="delSp modSp">
          <pc:chgData name="许 明乐" userId="c245c2684769aa20" providerId="LiveId" clId="{A41D91AF-BD02-4736-B8EB-38418C83545A}" dt="2019-09-15T13:11:54.656" v="147" actId="114"/>
          <pc:sldLayoutMkLst>
            <pc:docMk/>
            <pc:sldMasterMk cId="592512350" sldId="2147483648"/>
            <pc:sldLayoutMk cId="2420558653" sldId="2147483663"/>
          </pc:sldLayoutMkLst>
          <pc:spChg chg="mod">
            <ac:chgData name="许 明乐" userId="c245c2684769aa20" providerId="LiveId" clId="{A41D91AF-BD02-4736-B8EB-38418C83545A}" dt="2019-09-15T13:11:54.656" v="147" actId="114"/>
            <ac:spMkLst>
              <pc:docMk/>
              <pc:sldMasterMk cId="592512350" sldId="2147483648"/>
              <pc:sldLayoutMk cId="2420558653" sldId="2147483663"/>
              <ac:spMk id="2" creationId="{00000000-0000-0000-0000-000000000000}"/>
            </ac:spMkLst>
          </pc:spChg>
          <pc:spChg chg="del">
            <ac:chgData name="许 明乐" userId="c245c2684769aa20" providerId="LiveId" clId="{A41D91AF-BD02-4736-B8EB-38418C83545A}" dt="2019-09-15T13:01:30.244" v="5" actId="478"/>
            <ac:spMkLst>
              <pc:docMk/>
              <pc:sldMasterMk cId="592512350" sldId="2147483648"/>
              <pc:sldLayoutMk cId="2420558653" sldId="2147483663"/>
              <ac:spMk id="10" creationId="{00000000-0000-0000-0000-000000000000}"/>
            </ac:spMkLst>
          </pc:spChg>
          <pc:picChg chg="del">
            <ac:chgData name="许 明乐" userId="c245c2684769aa20" providerId="LiveId" clId="{A41D91AF-BD02-4736-B8EB-38418C83545A}" dt="2019-09-15T13:02:03.296" v="11" actId="478"/>
            <ac:picMkLst>
              <pc:docMk/>
              <pc:sldMasterMk cId="592512350" sldId="2147483648"/>
              <pc:sldLayoutMk cId="2420558653" sldId="2147483663"/>
              <ac:picMk id="6" creationId="{EA56B4B9-2359-473F-ADA6-86CA95F59A5E}"/>
            </ac:picMkLst>
          </pc:picChg>
          <pc:picChg chg="del">
            <ac:chgData name="许 明乐" userId="c245c2684769aa20" providerId="LiveId" clId="{A41D91AF-BD02-4736-B8EB-38418C83545A}" dt="2019-09-15T13:01:30.795" v="6" actId="478"/>
            <ac:picMkLst>
              <pc:docMk/>
              <pc:sldMasterMk cId="592512350" sldId="2147483648"/>
              <pc:sldLayoutMk cId="2420558653" sldId="2147483663"/>
              <ac:picMk id="7" creationId="{00000000-0000-0000-0000-000000000000}"/>
            </ac:picMkLst>
          </pc:picChg>
          <pc:picChg chg="del">
            <ac:chgData name="许 明乐" userId="c245c2684769aa20" providerId="LiveId" clId="{A41D91AF-BD02-4736-B8EB-38418C83545A}" dt="2019-09-15T13:01:53.727" v="9" actId="478"/>
            <ac:picMkLst>
              <pc:docMk/>
              <pc:sldMasterMk cId="592512350" sldId="2147483648"/>
              <pc:sldLayoutMk cId="2420558653" sldId="2147483663"/>
              <ac:picMk id="8" creationId="{47335782-0E53-412D-AF44-0B1D48AAA81B}"/>
            </ac:picMkLst>
          </pc:picChg>
        </pc:sldLayoutChg>
        <pc:sldLayoutChg chg="addSp modSp">
          <pc:chgData name="许 明乐" userId="c245c2684769aa20" providerId="LiveId" clId="{A41D91AF-BD02-4736-B8EB-38418C83545A}" dt="2019-09-16T08:44:22.152" v="2458" actId="20577"/>
          <pc:sldLayoutMkLst>
            <pc:docMk/>
            <pc:sldMasterMk cId="592512350" sldId="2147483648"/>
            <pc:sldLayoutMk cId="224768350" sldId="2147483664"/>
          </pc:sldLayoutMkLst>
          <pc:spChg chg="add mod">
            <ac:chgData name="许 明乐" userId="c245c2684769aa20" providerId="LiveId" clId="{A41D91AF-BD02-4736-B8EB-38418C83545A}" dt="2019-09-16T08:44:22.152" v="2458" actId="20577"/>
            <ac:spMkLst>
              <pc:docMk/>
              <pc:sldMasterMk cId="592512350" sldId="2147483648"/>
              <pc:sldLayoutMk cId="224768350" sldId="2147483664"/>
              <ac:spMk id="2" creationId="{1D6481C7-59D2-4B8C-99D9-14FFF9832C18}"/>
            </ac:spMkLst>
          </pc:spChg>
          <pc:spChg chg="mod">
            <ac:chgData name="许 明乐" userId="c245c2684769aa20" providerId="LiveId" clId="{A41D91AF-BD02-4736-B8EB-38418C83545A}" dt="2019-09-15T13:11:46.314" v="145" actId="207"/>
            <ac:spMkLst>
              <pc:docMk/>
              <pc:sldMasterMk cId="592512350" sldId="2147483648"/>
              <pc:sldLayoutMk cId="224768350" sldId="2147483664"/>
              <ac:spMk id="3" creationId="{00000000-0000-0000-0000-000000000000}"/>
            </ac:spMkLst>
          </pc:spChg>
          <pc:spChg chg="mod">
            <ac:chgData name="许 明乐" userId="c245c2684769aa20" providerId="LiveId" clId="{A41D91AF-BD02-4736-B8EB-38418C83545A}" dt="2019-09-15T13:11:43.806" v="144" actId="207"/>
            <ac:spMkLst>
              <pc:docMk/>
              <pc:sldMasterMk cId="592512350" sldId="2147483648"/>
              <pc:sldLayoutMk cId="224768350" sldId="2147483664"/>
              <ac:spMk id="4" creationId="{C9690895-80DD-4C26-8F54-53D081F22935}"/>
            </ac:spMkLst>
          </pc:spChg>
        </pc:sldLayoutChg>
      </pc:sldMasterChg>
    </pc:docChg>
  </pc:docChgLst>
  <pc:docChgLst>
    <pc:chgData name="许 明乐" userId="c245c2684769aa20" providerId="LiveId" clId="{031B4E48-5557-4420-9F2F-7D3F5A5835B8}"/>
    <pc:docChg chg="modSld">
      <pc:chgData name="许 明乐" userId="c245c2684769aa20" providerId="LiveId" clId="{031B4E48-5557-4420-9F2F-7D3F5A5835B8}" dt="2020-03-13T16:52:19.252" v="1" actId="20577"/>
      <pc:docMkLst>
        <pc:docMk/>
      </pc:docMkLst>
      <pc:sldChg chg="modSp">
        <pc:chgData name="许 明乐" userId="c245c2684769aa20" providerId="LiveId" clId="{031B4E48-5557-4420-9F2F-7D3F5A5835B8}" dt="2020-03-13T16:52:19.252" v="1" actId="20577"/>
        <pc:sldMkLst>
          <pc:docMk/>
          <pc:sldMk cId="94900427" sldId="256"/>
        </pc:sldMkLst>
        <pc:spChg chg="mod">
          <ac:chgData name="许 明乐" userId="c245c2684769aa20" providerId="LiveId" clId="{031B4E48-5557-4420-9F2F-7D3F5A5835B8}" dt="2020-03-13T16:52:19.252" v="1" actId="20577"/>
          <ac:spMkLst>
            <pc:docMk/>
            <pc:sldMk cId="94900427" sldId="256"/>
            <ac:spMk id="3" creationId="{B17EE199-64C2-4F40-AB5C-5CB174671C4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9B7CE5-4AFD-461A-8A2B-EAB1EC5FEF36}" type="datetimeFigureOut">
              <a:rPr lang="zh-CN" altLang="en-US" smtClean="0"/>
              <a:t>2020/4/28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D86BA63-61E9-4DC0-98D8-E343210B7426}" type="slidenum">
              <a:rPr lang="zh-CN" altLang="en-US" smtClean="0"/>
              <a:t>‹#›</a:t>
            </a:fld>
            <a:endParaRPr lang="zh-CN" altLang="en-US"/>
          </a:p>
        </p:txBody>
      </p:sp>
    </p:spTree>
    <p:extLst>
      <p:ext uri="{BB962C8B-B14F-4D97-AF65-F5344CB8AC3E}">
        <p14:creationId xmlns:p14="http://schemas.microsoft.com/office/powerpoint/2010/main" val="10812321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50E4A9-E4BE-4DDC-84D6-12CEE6746D7A}" type="datetimeFigureOut">
              <a:rPr lang="zh-CN" altLang="en-US" smtClean="0"/>
              <a:t>2020/4/28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D8AFB4-4158-4648-8B99-46A89CF3CD6F}" type="slidenum">
              <a:rPr lang="zh-CN" altLang="en-US" smtClean="0"/>
              <a:t>‹#›</a:t>
            </a:fld>
            <a:endParaRPr lang="zh-CN" altLang="en-US"/>
          </a:p>
        </p:txBody>
      </p:sp>
    </p:spTree>
    <p:extLst>
      <p:ext uri="{BB962C8B-B14F-4D97-AF65-F5344CB8AC3E}">
        <p14:creationId xmlns:p14="http://schemas.microsoft.com/office/powerpoint/2010/main" val="2649216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D8AFB4-4158-4648-8B99-46A89CF3CD6F}" type="slidenum">
              <a:rPr lang="zh-CN" altLang="en-US" smtClean="0"/>
              <a:t>41</a:t>
            </a:fld>
            <a:endParaRPr lang="zh-CN" altLang="en-US"/>
          </a:p>
        </p:txBody>
      </p:sp>
    </p:spTree>
    <p:extLst>
      <p:ext uri="{BB962C8B-B14F-4D97-AF65-F5344CB8AC3E}">
        <p14:creationId xmlns:p14="http://schemas.microsoft.com/office/powerpoint/2010/main" val="39506259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602475"/>
            <a:ext cx="9144000" cy="1191306"/>
          </a:xfrm>
        </p:spPr>
        <p:txBody>
          <a:bodyPr anchor="b">
            <a:normAutofit/>
          </a:bodyPr>
          <a:lstStyle>
            <a:lvl1pPr algn="ctr">
              <a:defRPr sz="4400">
                <a:solidFill>
                  <a:schemeClr val="tx1"/>
                </a:solidFill>
              </a:defRPr>
            </a:lvl1pPr>
          </a:lstStyle>
          <a:p>
            <a:endParaRPr lang="zh-CN" altLang="en-US" dirty="0"/>
          </a:p>
        </p:txBody>
      </p:sp>
      <p:sp>
        <p:nvSpPr>
          <p:cNvPr id="3" name="副标题 2"/>
          <p:cNvSpPr>
            <a:spLocks noGrp="1"/>
          </p:cNvSpPr>
          <p:nvPr>
            <p:ph type="subTitle" idx="1"/>
          </p:nvPr>
        </p:nvSpPr>
        <p:spPr>
          <a:xfrm>
            <a:off x="1524000" y="3177162"/>
            <a:ext cx="9144000" cy="1655762"/>
          </a:xfrm>
        </p:spPr>
        <p:txBody>
          <a:bodyPr/>
          <a:lstStyle>
            <a:lvl1pPr marL="0" indent="0" algn="ctr">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zh-CN" altLang="en-US" dirty="0"/>
          </a:p>
        </p:txBody>
      </p:sp>
      <p:cxnSp>
        <p:nvCxnSpPr>
          <p:cNvPr id="9" name="直接连接符 8">
            <a:extLst>
              <a:ext uri="{FF2B5EF4-FFF2-40B4-BE49-F238E27FC236}">
                <a16:creationId xmlns:a16="http://schemas.microsoft.com/office/drawing/2014/main" xmlns="" id="{8EEE25DE-A758-460A-8D12-0B745EFEEFF8}"/>
              </a:ext>
            </a:extLst>
          </p:cNvPr>
          <p:cNvCxnSpPr/>
          <p:nvPr userDrawn="1"/>
        </p:nvCxnSpPr>
        <p:spPr>
          <a:xfrm>
            <a:off x="1446415" y="3004124"/>
            <a:ext cx="940169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7488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igure">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sz="2400">
                <a:solidFill>
                  <a:schemeClr val="tx1"/>
                </a:solidFill>
              </a:defRPr>
            </a:lvl1pPr>
            <a:lvl2pPr>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标题 1">
            <a:extLst>
              <a:ext uri="{FF2B5EF4-FFF2-40B4-BE49-F238E27FC236}">
                <a16:creationId xmlns:a16="http://schemas.microsoft.com/office/drawing/2014/main" xmlns="" id="{20CF1252-9943-460B-B6B3-C13BD9B66606}"/>
              </a:ext>
            </a:extLst>
          </p:cNvPr>
          <p:cNvSpPr txBox="1">
            <a:spLocks/>
          </p:cNvSpPr>
          <p:nvPr userDrawn="1"/>
        </p:nvSpPr>
        <p:spPr>
          <a:xfrm>
            <a:off x="838201" y="390698"/>
            <a:ext cx="11057312" cy="7730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bg1"/>
                </a:solidFill>
                <a:latin typeface="+mj-lt"/>
                <a:ea typeface="+mj-ea"/>
                <a:cs typeface="+mj-cs"/>
              </a:defRPr>
            </a:lvl1pPr>
          </a:lstStyle>
          <a:p>
            <a:endParaRPr lang="zh-CN" altLang="en-US" i="1" u="sng" dirty="0"/>
          </a:p>
        </p:txBody>
      </p:sp>
      <p:sp>
        <p:nvSpPr>
          <p:cNvPr id="4" name="内容占位符 3">
            <a:extLst>
              <a:ext uri="{FF2B5EF4-FFF2-40B4-BE49-F238E27FC236}">
                <a16:creationId xmlns:a16="http://schemas.microsoft.com/office/drawing/2014/main" xmlns="" id="{C9690895-80DD-4C26-8F54-53D081F22935}"/>
              </a:ext>
            </a:extLst>
          </p:cNvPr>
          <p:cNvSpPr>
            <a:spLocks noGrp="1"/>
          </p:cNvSpPr>
          <p:nvPr>
            <p:ph sz="quarter" idx="10"/>
          </p:nvPr>
        </p:nvSpPr>
        <p:spPr>
          <a:xfrm>
            <a:off x="838201" y="274316"/>
            <a:ext cx="10899370" cy="714202"/>
          </a:xfrm>
        </p:spPr>
        <p:txBody>
          <a:bodyPr>
            <a:normAutofit/>
          </a:bodyPr>
          <a:lstStyle>
            <a:lvl1pPr marL="0" indent="0" algn="l">
              <a:lnSpc>
                <a:spcPct val="100000"/>
              </a:lnSpc>
              <a:spcBef>
                <a:spcPts val="0"/>
              </a:spcBef>
              <a:buNone/>
              <a:defRPr sz="3600">
                <a:solidFill>
                  <a:schemeClr val="tx1"/>
                </a:solidFill>
              </a:defRPr>
            </a:lvl1pPr>
          </a:lstStyle>
          <a:p>
            <a:pPr lvl="0"/>
            <a:endParaRPr lang="zh-CN" altLang="en-US" dirty="0"/>
          </a:p>
        </p:txBody>
      </p:sp>
      <p:sp>
        <p:nvSpPr>
          <p:cNvPr id="2" name="文本框 1">
            <a:extLst>
              <a:ext uri="{FF2B5EF4-FFF2-40B4-BE49-F238E27FC236}">
                <a16:creationId xmlns:a16="http://schemas.microsoft.com/office/drawing/2014/main" xmlns="" id="{1D6481C7-59D2-4B8C-99D9-14FFF9832C18}"/>
              </a:ext>
            </a:extLst>
          </p:cNvPr>
          <p:cNvSpPr txBox="1"/>
          <p:nvPr userDrawn="1"/>
        </p:nvSpPr>
        <p:spPr>
          <a:xfrm>
            <a:off x="5297978" y="6467302"/>
            <a:ext cx="1596044" cy="369332"/>
          </a:xfrm>
          <a:prstGeom prst="rect">
            <a:avLst/>
          </a:prstGeom>
          <a:noFill/>
        </p:spPr>
        <p:txBody>
          <a:bodyPr wrap="square" rtlCol="0">
            <a:spAutoFit/>
          </a:bodyPr>
          <a:lstStyle/>
          <a:p>
            <a:pPr algn="ctr"/>
            <a:r>
              <a:rPr lang="en-US" altLang="zh-CN" dirty="0"/>
              <a:t>Page: </a:t>
            </a:r>
            <a:fld id="{6DAF83D8-3866-4068-BCD3-8C7D355B62C8}" type="slidenum">
              <a:rPr lang="en-US" altLang="zh-CN" smtClean="0"/>
              <a:t>‹#›</a:t>
            </a:fld>
            <a:endParaRPr lang="zh-CN" altLang="en-US" dirty="0"/>
          </a:p>
        </p:txBody>
      </p:sp>
    </p:spTree>
    <p:extLst>
      <p:ext uri="{BB962C8B-B14F-4D97-AF65-F5344CB8AC3E}">
        <p14:creationId xmlns:p14="http://schemas.microsoft.com/office/powerpoint/2010/main" val="224768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2027351"/>
            <a:ext cx="9144000" cy="1191306"/>
          </a:xfrm>
        </p:spPr>
        <p:txBody>
          <a:bodyPr anchor="b">
            <a:normAutofit/>
          </a:bodyPr>
          <a:lstStyle>
            <a:lvl1pPr algn="ctr">
              <a:defRPr sz="4400" i="0">
                <a:solidFill>
                  <a:schemeClr val="tx1"/>
                </a:solidFill>
              </a:defRPr>
            </a:lvl1pPr>
          </a:lstStyle>
          <a:p>
            <a:endParaRPr lang="zh-CN" altLang="en-US" dirty="0"/>
          </a:p>
        </p:txBody>
      </p:sp>
      <p:cxnSp>
        <p:nvCxnSpPr>
          <p:cNvPr id="9" name="直接连接符 8">
            <a:extLst>
              <a:ext uri="{FF2B5EF4-FFF2-40B4-BE49-F238E27FC236}">
                <a16:creationId xmlns:a16="http://schemas.microsoft.com/office/drawing/2014/main" xmlns="" id="{8EEE25DE-A758-460A-8D12-0B745EFEEFF8}"/>
              </a:ext>
            </a:extLst>
          </p:cNvPr>
          <p:cNvCxnSpPr/>
          <p:nvPr userDrawn="1"/>
        </p:nvCxnSpPr>
        <p:spPr>
          <a:xfrm>
            <a:off x="1446415" y="3429000"/>
            <a:ext cx="940169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055865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33652"/>
            <a:ext cx="10515600" cy="668067"/>
          </a:xfrm>
          <a:prstGeom prst="rect">
            <a:avLst/>
          </a:prstGeom>
        </p:spPr>
        <p:txBody>
          <a:bodyPr vert="horz" lIns="91440" tIns="45720" rIns="91440" bIns="45720" rtlCol="0" anchor="ctr">
            <a:normAutofit/>
          </a:bodyPr>
          <a:lstStyle/>
          <a:p>
            <a:endParaRPr lang="zh-CN" altLang="en-US" dirty="0"/>
          </a:p>
        </p:txBody>
      </p:sp>
      <p:sp>
        <p:nvSpPr>
          <p:cNvPr id="3" name="文本占位符 2"/>
          <p:cNvSpPr>
            <a:spLocks noGrp="1"/>
          </p:cNvSpPr>
          <p:nvPr>
            <p:ph type="body" idx="1"/>
          </p:nvPr>
        </p:nvSpPr>
        <p:spPr>
          <a:xfrm>
            <a:off x="475673" y="1411835"/>
            <a:ext cx="11240654" cy="4637984"/>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a:extLst>
              <a:ext uri="{FF2B5EF4-FFF2-40B4-BE49-F238E27FC236}">
                <a16:creationId xmlns:a16="http://schemas.microsoft.com/office/drawing/2014/main" xmlns="" id="{0D87B8A1-3C7D-469E-8738-FBBCE83C041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1937" y="333653"/>
            <a:ext cx="668066" cy="668066"/>
          </a:xfrm>
          <a:prstGeom prst="rect">
            <a:avLst/>
          </a:prstGeom>
        </p:spPr>
      </p:pic>
      <p:sp>
        <p:nvSpPr>
          <p:cNvPr id="4" name="文本框 3">
            <a:extLst>
              <a:ext uri="{FF2B5EF4-FFF2-40B4-BE49-F238E27FC236}">
                <a16:creationId xmlns:a16="http://schemas.microsoft.com/office/drawing/2014/main" xmlns="" id="{17FE398D-A2F7-4761-A8A2-400E0F4075A2}"/>
              </a:ext>
            </a:extLst>
          </p:cNvPr>
          <p:cNvSpPr txBox="1"/>
          <p:nvPr userDrawn="1"/>
        </p:nvSpPr>
        <p:spPr>
          <a:xfrm>
            <a:off x="6749935" y="0"/>
            <a:ext cx="5439153" cy="338554"/>
          </a:xfrm>
          <a:prstGeom prst="rect">
            <a:avLst/>
          </a:prstGeom>
          <a:noFill/>
        </p:spPr>
        <p:txBody>
          <a:bodyPr wrap="square" rtlCol="0">
            <a:spAutoFit/>
          </a:bodyPr>
          <a:lstStyle/>
          <a:p>
            <a:pPr algn="r"/>
            <a:r>
              <a:rPr lang="en-US" altLang="zh-CN" sz="1600" dirty="0"/>
              <a:t>Image processing, analysis and machine vision for 2020 Spring</a:t>
            </a:r>
            <a:endParaRPr lang="zh-CN" altLang="en-US" sz="1600" dirty="0"/>
          </a:p>
        </p:txBody>
      </p:sp>
    </p:spTree>
    <p:extLst>
      <p:ext uri="{BB962C8B-B14F-4D97-AF65-F5344CB8AC3E}">
        <p14:creationId xmlns:p14="http://schemas.microsoft.com/office/powerpoint/2010/main" val="592512350"/>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63" r:id="rId3"/>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5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6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6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62FF139-997D-4C4D-AD9A-D090F15ED69E}"/>
              </a:ext>
            </a:extLst>
          </p:cNvPr>
          <p:cNvSpPr>
            <a:spLocks noGrp="1"/>
          </p:cNvSpPr>
          <p:nvPr>
            <p:ph type="ctrTitle"/>
          </p:nvPr>
        </p:nvSpPr>
        <p:spPr/>
        <p:txBody>
          <a:bodyPr/>
          <a:lstStyle/>
          <a:p>
            <a:endParaRPr lang="zh-CN" altLang="en-US"/>
          </a:p>
        </p:txBody>
      </p:sp>
      <p:sp>
        <p:nvSpPr>
          <p:cNvPr id="3" name="副标题 2">
            <a:extLst>
              <a:ext uri="{FF2B5EF4-FFF2-40B4-BE49-F238E27FC236}">
                <a16:creationId xmlns:a16="http://schemas.microsoft.com/office/drawing/2014/main" xmlns="" id="{B17EE199-64C2-4F40-AB5C-5CB174671C4C}"/>
              </a:ext>
            </a:extLst>
          </p:cNvPr>
          <p:cNvSpPr>
            <a:spLocks noGrp="1"/>
          </p:cNvSpPr>
          <p:nvPr>
            <p:ph type="subTitle" idx="1"/>
          </p:nvPr>
        </p:nvSpPr>
        <p:spPr/>
        <p:txBody>
          <a:bodyPr/>
          <a:lstStyle/>
          <a:p>
            <a:r>
              <a:rPr lang="en-US" altLang="zh-CN" dirty="0"/>
              <a:t>Image processing, analysis and machine vision</a:t>
            </a:r>
          </a:p>
          <a:p>
            <a:r>
              <a:rPr lang="en-US" altLang="zh-CN" dirty="0"/>
              <a:t>Dong Sun Park</a:t>
            </a:r>
          </a:p>
          <a:p>
            <a:fld id="{B7C3E319-47BE-4A61-BF3E-4FBABC72C86E}" type="datetime2">
              <a:rPr lang="en-US" altLang="zh-CN" smtClean="0"/>
              <a:pPr/>
              <a:t>Tuesday, April 28, 2020</a:t>
            </a:fld>
            <a:endParaRPr lang="zh-CN" altLang="en-US"/>
          </a:p>
        </p:txBody>
      </p:sp>
    </p:spTree>
    <p:extLst>
      <p:ext uri="{BB962C8B-B14F-4D97-AF65-F5344CB8AC3E}">
        <p14:creationId xmlns:p14="http://schemas.microsoft.com/office/powerpoint/2010/main" val="94900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xmlns="" id="{55929E9B-007F-4F99-AD05-288031295B99}"/>
                  </a:ext>
                </a:extLst>
              </p:cNvPr>
              <p:cNvSpPr>
                <a:spLocks noGrp="1"/>
              </p:cNvSpPr>
              <p:nvPr>
                <p:ph idx="1"/>
              </p:nvPr>
            </p:nvSpPr>
            <p:spPr/>
            <p:txBody>
              <a:bodyPr/>
              <a:lstStyle/>
              <a:p>
                <a:r>
                  <a:rPr lang="en-US" altLang="zh-CN" dirty="0"/>
                  <a:t>Function </a:t>
                </a:r>
                <a14:m>
                  <m:oMath xmlns:m="http://schemas.openxmlformats.org/officeDocument/2006/math">
                    <m:r>
                      <a:rPr lang="en-US" altLang="zh-CN" b="0" i="1" smtClean="0">
                        <a:latin typeface="Cambria Math" panose="02040503050406030204" pitchFamily="18" charset="0"/>
                      </a:rPr>
                      <m:t>𝑇</m:t>
                    </m:r>
                  </m:oMath>
                </a14:m>
                <a:r>
                  <a:rPr lang="zh-CN" altLang="en-US" dirty="0"/>
                  <a:t> </a:t>
                </a:r>
                <a:r>
                  <a:rPr lang="en-US" altLang="zh-CN" dirty="0"/>
                  <a:t>maps the pixel (x, y) to a new position </a:t>
                </a:r>
                <a14:m>
                  <m:oMath xmlns:m="http://schemas.openxmlformats.org/officeDocument/2006/math">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 </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a14:m>
                <a:r>
                  <a:rPr lang="zh-CN" altLang="en-US" dirty="0"/>
                  <a:t> </a:t>
                </a:r>
                <a:endParaRPr lang="en-US" altLang="zh-CN" dirty="0"/>
              </a:p>
              <a:p>
                <a:pPr lvl="1"/>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𝑥</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 </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𝑦</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a14:m>
                <a:endParaRPr lang="en-US" altLang="zh-CN" dirty="0"/>
              </a:p>
              <a:p>
                <a:r>
                  <a:rPr lang="en-US" altLang="zh-CN" dirty="0">
                    <a:solidFill>
                      <a:srgbClr val="FF0000"/>
                    </a:solidFill>
                  </a:rPr>
                  <a:t>Two basic steps</a:t>
                </a:r>
              </a:p>
              <a:p>
                <a:pPr lvl="1"/>
                <a:r>
                  <a:rPr lang="en-US" altLang="zh-CN" dirty="0"/>
                  <a:t>Pixel co-ordinate transformation</a:t>
                </a:r>
              </a:p>
              <a:p>
                <a:pPr lvl="1"/>
                <a:r>
                  <a:rPr lang="en-US" altLang="zh-CN" dirty="0"/>
                  <a:t>Interpolation of the brightness of several points in the neighborhood</a:t>
                </a:r>
                <a:endParaRPr lang="zh-CN" altLang="en-US" dirty="0"/>
              </a:p>
            </p:txBody>
          </p:sp>
        </mc:Choice>
        <mc:Fallback xmlns="">
          <p:sp>
            <p:nvSpPr>
              <p:cNvPr id="2" name="内容占位符 1">
                <a:extLst>
                  <a:ext uri="{FF2B5EF4-FFF2-40B4-BE49-F238E27FC236}">
                    <a16:creationId xmlns:a16="http://schemas.microsoft.com/office/drawing/2014/main" id="{55929E9B-007F-4F99-AD05-288031295B99}"/>
                  </a:ext>
                </a:extLst>
              </p:cNvPr>
              <p:cNvSpPr>
                <a:spLocks noGrp="1" noRot="1" noChangeAspect="1" noMove="1" noResize="1" noEditPoints="1" noAdjustHandles="1" noChangeArrowheads="1" noChangeShapeType="1" noTextEdit="1"/>
              </p:cNvSpPr>
              <p:nvPr>
                <p:ph idx="1"/>
              </p:nvPr>
            </p:nvSpPr>
            <p:spPr>
              <a:blipFill>
                <a:blip r:embed="rId2"/>
                <a:stretch>
                  <a:fillRect l="-705" t="-1842"/>
                </a:stretch>
              </a:blipFill>
            </p:spPr>
            <p:txBody>
              <a:bodyPr/>
              <a:lstStyle/>
              <a:p>
                <a:r>
                  <a:rPr lang="zh-CN" altLang="en-US">
                    <a:noFill/>
                  </a:rPr>
                  <a:t> </a:t>
                </a:r>
              </a:p>
            </p:txBody>
          </p:sp>
        </mc:Fallback>
      </mc:AlternateContent>
      <p:sp>
        <p:nvSpPr>
          <p:cNvPr id="3" name="内容占位符 2">
            <a:extLst>
              <a:ext uri="{FF2B5EF4-FFF2-40B4-BE49-F238E27FC236}">
                <a16:creationId xmlns:a16="http://schemas.microsoft.com/office/drawing/2014/main" xmlns="" id="{4DBCA367-93C4-4F77-BE07-09FAC02E0947}"/>
              </a:ext>
            </a:extLst>
          </p:cNvPr>
          <p:cNvSpPr>
            <a:spLocks noGrp="1"/>
          </p:cNvSpPr>
          <p:nvPr>
            <p:ph sz="quarter" idx="10"/>
          </p:nvPr>
        </p:nvSpPr>
        <p:spPr/>
        <p:txBody>
          <a:bodyPr/>
          <a:lstStyle/>
          <a:p>
            <a:endParaRPr lang="zh-CN" altLang="en-US" dirty="0"/>
          </a:p>
        </p:txBody>
      </p:sp>
      <p:pic>
        <p:nvPicPr>
          <p:cNvPr id="4" name="Picture 4">
            <a:extLst>
              <a:ext uri="{FF2B5EF4-FFF2-40B4-BE49-F238E27FC236}">
                <a16:creationId xmlns:a16="http://schemas.microsoft.com/office/drawing/2014/main" xmlns="" id="{90C02ACD-907F-4D9C-9FA6-3B582FD664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9554"/>
          <a:stretch/>
        </p:blipFill>
        <p:spPr bwMode="auto">
          <a:xfrm>
            <a:off x="3943356" y="3551718"/>
            <a:ext cx="4305287" cy="182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extLst>
              <a:ext uri="{FF2B5EF4-FFF2-40B4-BE49-F238E27FC236}">
                <a16:creationId xmlns:a16="http://schemas.microsoft.com/office/drawing/2014/main" xmlns="" id="{2D175883-CBFB-4684-A76A-5108A0726E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627" t="67745"/>
          <a:stretch/>
        </p:blipFill>
        <p:spPr bwMode="auto">
          <a:xfrm>
            <a:off x="4290956" y="5375756"/>
            <a:ext cx="3957687" cy="588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791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xmlns="" id="{FA26B2D6-A113-4E30-BE52-FE6CD1D7DF91}"/>
                  </a:ext>
                </a:extLst>
              </p:cNvPr>
              <p:cNvSpPr>
                <a:spLocks noGrp="1"/>
              </p:cNvSpPr>
              <p:nvPr>
                <p:ph idx="1"/>
              </p:nvPr>
            </p:nvSpPr>
            <p:spPr/>
            <p:txBody>
              <a:bodyPr/>
              <a:lstStyle/>
              <a:p>
                <a:r>
                  <a:rPr lang="en-US" altLang="zh-CN" dirty="0"/>
                  <a:t>Pairs points </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 (</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 </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a14:m>
                <a:r>
                  <a:rPr lang="zh-CN" altLang="en-US" dirty="0"/>
                  <a:t> </a:t>
                </a:r>
                <a14:m>
                  <m:oMath xmlns:m="http://schemas.openxmlformats.org/officeDocument/2006/math">
                    <m:r>
                      <a:rPr lang="en-US" altLang="zh-CN" b="0" i="0"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𝑟𝑘</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𝑏</m:t>
                        </m:r>
                      </m:e>
                      <m:sub>
                        <m:r>
                          <a:rPr lang="en-US" altLang="zh-CN" b="0" i="1" dirty="0" smtClean="0">
                            <a:latin typeface="Cambria Math" panose="02040503050406030204" pitchFamily="18" charset="0"/>
                          </a:rPr>
                          <m:t>𝑟𝑘</m:t>
                        </m:r>
                      </m:sub>
                    </m:sSub>
                  </m:oMath>
                </a14:m>
                <a:r>
                  <a:rPr lang="zh-CN" altLang="en-US" dirty="0"/>
                  <a:t> </a:t>
                </a:r>
                <a:r>
                  <a:rPr lang="en-US" altLang="zh-CN" dirty="0"/>
                  <a:t>are the coefficients.</a:t>
                </a:r>
              </a:p>
              <a:p>
                <a:endParaRPr lang="en-US" altLang="zh-CN" dirty="0"/>
              </a:p>
              <a:p>
                <a:endParaRPr lang="en-US" altLang="zh-CN" dirty="0"/>
              </a:p>
              <a:p>
                <a:r>
                  <a:rPr lang="en-US" altLang="zh-CN" dirty="0"/>
                  <a:t>Bilinear</a:t>
                </a:r>
                <a:r>
                  <a:rPr lang="zh-CN" altLang="en-US" dirty="0"/>
                  <a:t> </a:t>
                </a:r>
                <a:r>
                  <a:rPr lang="en-US" altLang="zh-CN" dirty="0"/>
                  <a:t>transform:</a:t>
                </a:r>
              </a:p>
              <a:p>
                <a:endParaRPr lang="en-US" altLang="zh-CN" dirty="0"/>
              </a:p>
              <a:p>
                <a:r>
                  <a:rPr lang="en-US" altLang="zh-CN" dirty="0"/>
                  <a:t>Affine transformation: </a:t>
                </a:r>
              </a:p>
              <a:p>
                <a:endParaRPr lang="en-US" altLang="zh-CN" dirty="0"/>
              </a:p>
              <a:p>
                <a:r>
                  <a:rPr lang="en-US" altLang="zh-CN" dirty="0"/>
                  <a:t>A geometric transform applied to the whole image may change the co-ordinate system, and a Jacobian J provides information about how the co-ordinate system changes</a:t>
                </a:r>
              </a:p>
            </p:txBody>
          </p:sp>
        </mc:Choice>
        <mc:Fallback xmlns="">
          <p:sp>
            <p:nvSpPr>
              <p:cNvPr id="2" name="内容占位符 1">
                <a:extLst>
                  <a:ext uri="{FF2B5EF4-FFF2-40B4-BE49-F238E27FC236}">
                    <a16:creationId xmlns:a16="http://schemas.microsoft.com/office/drawing/2014/main" id="{FA26B2D6-A113-4E30-BE52-FE6CD1D7DF91}"/>
                  </a:ext>
                </a:extLst>
              </p:cNvPr>
              <p:cNvSpPr>
                <a:spLocks noGrp="1" noRot="1" noChangeAspect="1" noMove="1" noResize="1" noEditPoints="1" noAdjustHandles="1" noChangeArrowheads="1" noChangeShapeType="1" noTextEdit="1"/>
              </p:cNvSpPr>
              <p:nvPr>
                <p:ph idx="1"/>
              </p:nvPr>
            </p:nvSpPr>
            <p:spPr>
              <a:blipFill>
                <a:blip r:embed="rId2"/>
                <a:stretch>
                  <a:fillRect l="-705" t="-1842"/>
                </a:stretch>
              </a:blipFill>
            </p:spPr>
            <p:txBody>
              <a:bodyPr/>
              <a:lstStyle/>
              <a:p>
                <a:r>
                  <a:rPr lang="zh-CN" altLang="en-US">
                    <a:noFill/>
                  </a:rPr>
                  <a:t> </a:t>
                </a:r>
              </a:p>
            </p:txBody>
          </p:sp>
        </mc:Fallback>
      </mc:AlternateContent>
      <p:sp>
        <p:nvSpPr>
          <p:cNvPr id="3" name="内容占位符 2">
            <a:extLst>
              <a:ext uri="{FF2B5EF4-FFF2-40B4-BE49-F238E27FC236}">
                <a16:creationId xmlns:a16="http://schemas.microsoft.com/office/drawing/2014/main" xmlns="" id="{EE9FA95E-9779-486F-A355-F090804D08E5}"/>
              </a:ext>
            </a:extLst>
          </p:cNvPr>
          <p:cNvSpPr>
            <a:spLocks noGrp="1"/>
          </p:cNvSpPr>
          <p:nvPr>
            <p:ph sz="quarter" idx="10"/>
          </p:nvPr>
        </p:nvSpPr>
        <p:spPr/>
        <p:txBody>
          <a:bodyPr/>
          <a:lstStyle/>
          <a:p>
            <a:r>
              <a:rPr lang="en-US" altLang="zh-CN" dirty="0"/>
              <a:t>5.2.1 Pixel co-ordinate transformations</a:t>
            </a:r>
            <a:endParaRPr lang="zh-CN" altLang="en-US" dirty="0"/>
          </a:p>
        </p:txBody>
      </p:sp>
      <p:pic>
        <p:nvPicPr>
          <p:cNvPr id="4" name="图片 3">
            <a:extLst>
              <a:ext uri="{FF2B5EF4-FFF2-40B4-BE49-F238E27FC236}">
                <a16:creationId xmlns:a16="http://schemas.microsoft.com/office/drawing/2014/main" xmlns="" id="{BC956931-C5FC-4224-8D1A-29C38AB7CC94}"/>
              </a:ext>
            </a:extLst>
          </p:cNvPr>
          <p:cNvPicPr>
            <a:picLocks noChangeAspect="1"/>
          </p:cNvPicPr>
          <p:nvPr/>
        </p:nvPicPr>
        <p:blipFill>
          <a:blip r:embed="rId3"/>
          <a:stretch>
            <a:fillRect/>
          </a:stretch>
        </p:blipFill>
        <p:spPr>
          <a:xfrm>
            <a:off x="1377196" y="1796346"/>
            <a:ext cx="5230993" cy="1014172"/>
          </a:xfrm>
          <a:prstGeom prst="rect">
            <a:avLst/>
          </a:prstGeom>
        </p:spPr>
      </p:pic>
      <p:pic>
        <p:nvPicPr>
          <p:cNvPr id="5" name="图片 4">
            <a:extLst>
              <a:ext uri="{FF2B5EF4-FFF2-40B4-BE49-F238E27FC236}">
                <a16:creationId xmlns:a16="http://schemas.microsoft.com/office/drawing/2014/main" xmlns="" id="{725E4D07-ABF7-4D09-93BF-74CC7BD0B33A}"/>
              </a:ext>
            </a:extLst>
          </p:cNvPr>
          <p:cNvPicPr>
            <a:picLocks noChangeAspect="1"/>
          </p:cNvPicPr>
          <p:nvPr/>
        </p:nvPicPr>
        <p:blipFill>
          <a:blip r:embed="rId4"/>
          <a:stretch>
            <a:fillRect/>
          </a:stretch>
        </p:blipFill>
        <p:spPr>
          <a:xfrm>
            <a:off x="3208943" y="2712031"/>
            <a:ext cx="3399246" cy="861560"/>
          </a:xfrm>
          <a:prstGeom prst="rect">
            <a:avLst/>
          </a:prstGeom>
        </p:spPr>
      </p:pic>
      <p:pic>
        <p:nvPicPr>
          <p:cNvPr id="6" name="图片 5">
            <a:extLst>
              <a:ext uri="{FF2B5EF4-FFF2-40B4-BE49-F238E27FC236}">
                <a16:creationId xmlns:a16="http://schemas.microsoft.com/office/drawing/2014/main" xmlns="" id="{606016A7-B09F-4317-BC35-5F4A2764713B}"/>
              </a:ext>
            </a:extLst>
          </p:cNvPr>
          <p:cNvPicPr>
            <a:picLocks noChangeAspect="1"/>
          </p:cNvPicPr>
          <p:nvPr/>
        </p:nvPicPr>
        <p:blipFill>
          <a:blip r:embed="rId5"/>
          <a:stretch>
            <a:fillRect/>
          </a:stretch>
        </p:blipFill>
        <p:spPr>
          <a:xfrm>
            <a:off x="3616211" y="3573591"/>
            <a:ext cx="2341530" cy="681315"/>
          </a:xfrm>
          <a:prstGeom prst="rect">
            <a:avLst/>
          </a:prstGeom>
        </p:spPr>
      </p:pic>
      <p:pic>
        <p:nvPicPr>
          <p:cNvPr id="7" name="图片 6">
            <a:extLst>
              <a:ext uri="{FF2B5EF4-FFF2-40B4-BE49-F238E27FC236}">
                <a16:creationId xmlns:a16="http://schemas.microsoft.com/office/drawing/2014/main" xmlns="" id="{B26F27BD-C799-4E35-8BD7-4C13116FF3BF}"/>
              </a:ext>
            </a:extLst>
          </p:cNvPr>
          <p:cNvPicPr>
            <a:picLocks noChangeAspect="1"/>
          </p:cNvPicPr>
          <p:nvPr/>
        </p:nvPicPr>
        <p:blipFill>
          <a:blip r:embed="rId6"/>
          <a:stretch>
            <a:fillRect/>
          </a:stretch>
        </p:blipFill>
        <p:spPr>
          <a:xfrm>
            <a:off x="3787611" y="5446165"/>
            <a:ext cx="5257800" cy="1028700"/>
          </a:xfrm>
          <a:prstGeom prst="rect">
            <a:avLst/>
          </a:prstGeom>
        </p:spPr>
      </p:pic>
    </p:spTree>
    <p:extLst>
      <p:ext uri="{BB962C8B-B14F-4D97-AF65-F5344CB8AC3E}">
        <p14:creationId xmlns:p14="http://schemas.microsoft.com/office/powerpoint/2010/main" val="1394826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5787C62C-8E43-423B-8DA4-BF7CAE60A179}"/>
              </a:ext>
            </a:extLst>
          </p:cNvPr>
          <p:cNvSpPr>
            <a:spLocks noGrp="1"/>
          </p:cNvSpPr>
          <p:nvPr>
            <p:ph idx="1"/>
          </p:nvPr>
        </p:nvSpPr>
        <p:spPr/>
        <p:txBody>
          <a:bodyPr/>
          <a:lstStyle/>
          <a:p>
            <a:endParaRPr lang="zh-CN" altLang="en-US" dirty="0"/>
          </a:p>
        </p:txBody>
      </p:sp>
      <p:sp>
        <p:nvSpPr>
          <p:cNvPr id="3" name="内容占位符 2">
            <a:extLst>
              <a:ext uri="{FF2B5EF4-FFF2-40B4-BE49-F238E27FC236}">
                <a16:creationId xmlns:a16="http://schemas.microsoft.com/office/drawing/2014/main" xmlns="" id="{9042A288-527B-4622-B784-2EDE24CC4D4F}"/>
              </a:ext>
            </a:extLst>
          </p:cNvPr>
          <p:cNvSpPr>
            <a:spLocks noGrp="1"/>
          </p:cNvSpPr>
          <p:nvPr>
            <p:ph sz="quarter" idx="10"/>
          </p:nvPr>
        </p:nvSpPr>
        <p:spPr/>
        <p:txBody>
          <a:bodyPr/>
          <a:lstStyle/>
          <a:p>
            <a:endParaRPr lang="zh-CN" altLang="en-US"/>
          </a:p>
        </p:txBody>
      </p:sp>
      <p:pic>
        <p:nvPicPr>
          <p:cNvPr id="4" name="图片 3">
            <a:extLst>
              <a:ext uri="{FF2B5EF4-FFF2-40B4-BE49-F238E27FC236}">
                <a16:creationId xmlns:a16="http://schemas.microsoft.com/office/drawing/2014/main" xmlns="" id="{DC0D02BB-6F28-4B7D-9F71-D161DC1968B3}"/>
              </a:ext>
            </a:extLst>
          </p:cNvPr>
          <p:cNvPicPr>
            <a:picLocks noChangeAspect="1"/>
          </p:cNvPicPr>
          <p:nvPr/>
        </p:nvPicPr>
        <p:blipFill>
          <a:blip r:embed="rId2"/>
          <a:stretch>
            <a:fillRect/>
          </a:stretch>
        </p:blipFill>
        <p:spPr>
          <a:xfrm>
            <a:off x="735165" y="1411835"/>
            <a:ext cx="5360835" cy="4850595"/>
          </a:xfrm>
          <a:prstGeom prst="rect">
            <a:avLst/>
          </a:prstGeom>
        </p:spPr>
      </p:pic>
    </p:spTree>
    <p:extLst>
      <p:ext uri="{BB962C8B-B14F-4D97-AF65-F5344CB8AC3E}">
        <p14:creationId xmlns:p14="http://schemas.microsoft.com/office/powerpoint/2010/main" val="1281952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xmlns="" id="{6FC66D8D-88FF-4072-8660-292D105138C2}"/>
                  </a:ext>
                </a:extLst>
              </p:cNvPr>
              <p:cNvSpPr>
                <a:spLocks noGrp="1"/>
              </p:cNvSpPr>
              <p:nvPr>
                <p:ph idx="1"/>
              </p:nvPr>
            </p:nvSpPr>
            <p:spPr/>
            <p:txBody>
              <a:bodyPr/>
              <a:lstStyle/>
              <a:p>
                <a:r>
                  <a:rPr lang="en-US" altLang="zh-CN" dirty="0"/>
                  <a:t>When a new point obtained, </a:t>
                </a:r>
                <a14:m>
                  <m:oMath xmlns:m="http://schemas.openxmlformats.org/officeDocument/2006/math">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  </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a14:m>
                <a:r>
                  <a:rPr lang="en-US" altLang="zh-CN" dirty="0"/>
                  <a:t>. The position of the point does not in general fit the discrete index of the output images. Each pixel value in the output image can be obtained by </a:t>
                </a:r>
                <a:r>
                  <a:rPr lang="en-US" altLang="zh-CN" dirty="0">
                    <a:solidFill>
                      <a:srgbClr val="FF0000"/>
                    </a:solidFill>
                  </a:rPr>
                  <a:t>brightness interpolation </a:t>
                </a:r>
                <a:r>
                  <a:rPr lang="en-US" altLang="zh-CN" dirty="0"/>
                  <a:t>of some neighboring non-integer samples.</a:t>
                </a:r>
              </a:p>
              <a:p>
                <a:r>
                  <a:rPr lang="en-US" altLang="zh-CN" dirty="0"/>
                  <a:t>Brightness can be expressed by the convolution equation</a:t>
                </a:r>
              </a:p>
              <a:p>
                <a:endParaRPr lang="en-US" altLang="zh-CN" dirty="0"/>
              </a:p>
              <a:p>
                <a:endParaRPr lang="en-US" altLang="zh-CN" dirty="0"/>
              </a:p>
              <a:p>
                <a:r>
                  <a:rPr lang="en-US" altLang="zh-CN" dirty="0"/>
                  <a:t>for clarity, the common simplification </a:t>
                </a:r>
                <a14:m>
                  <m:oMath xmlns:m="http://schemas.openxmlformats.org/officeDocument/2006/math">
                    <m:r>
                      <m:rPr>
                        <m:sty m:val="p"/>
                      </m:rPr>
                      <a:rPr lang="el-GR" altLang="zh-CN" i="1" smtClean="0">
                        <a:latin typeface="Cambria Math" panose="02040503050406030204" pitchFamily="18" charset="0"/>
                        <a:ea typeface="Cambria Math" panose="02040503050406030204" pitchFamily="18" charset="0"/>
                      </a:rPr>
                      <m:t>Δ</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Δ</m:t>
                    </m:r>
                    <m:r>
                      <a:rPr lang="en-US" altLang="zh-CN" b="0" i="1" smtClean="0">
                        <a:latin typeface="Cambria Math" panose="02040503050406030204" pitchFamily="18" charset="0"/>
                        <a:ea typeface="Cambria Math" panose="02040503050406030204" pitchFamily="18" charset="0"/>
                      </a:rPr>
                      <m:t>𝑦</m:t>
                    </m:r>
                    <m:r>
                      <a:rPr lang="en-US" altLang="zh-CN" b="0" i="1" smtClean="0">
                        <a:latin typeface="Cambria Math" panose="02040503050406030204" pitchFamily="18" charset="0"/>
                        <a:ea typeface="Cambria Math" panose="02040503050406030204" pitchFamily="18" charset="0"/>
                      </a:rPr>
                      <m:t>=1</m:t>
                    </m:r>
                  </m:oMath>
                </a14:m>
                <a:r>
                  <a:rPr lang="en-US" altLang="zh-CN" dirty="0"/>
                  <a:t> is adopted.</a:t>
                </a:r>
                <a:endParaRPr lang="zh-CN" altLang="en-US" dirty="0"/>
              </a:p>
            </p:txBody>
          </p:sp>
        </mc:Choice>
        <mc:Fallback xmlns="">
          <p:sp>
            <p:nvSpPr>
              <p:cNvPr id="2" name="内容占位符 1">
                <a:extLst>
                  <a:ext uri="{FF2B5EF4-FFF2-40B4-BE49-F238E27FC236}">
                    <a16:creationId xmlns:a16="http://schemas.microsoft.com/office/drawing/2014/main" id="{6FC66D8D-88FF-4072-8660-292D105138C2}"/>
                  </a:ext>
                </a:extLst>
              </p:cNvPr>
              <p:cNvSpPr>
                <a:spLocks noGrp="1" noRot="1" noChangeAspect="1" noMove="1" noResize="1" noEditPoints="1" noAdjustHandles="1" noChangeArrowheads="1" noChangeShapeType="1" noTextEdit="1"/>
              </p:cNvSpPr>
              <p:nvPr>
                <p:ph idx="1"/>
              </p:nvPr>
            </p:nvSpPr>
            <p:spPr>
              <a:blipFill>
                <a:blip r:embed="rId2"/>
                <a:stretch>
                  <a:fillRect l="-705" t="-1842" r="-1518"/>
                </a:stretch>
              </a:blipFill>
            </p:spPr>
            <p:txBody>
              <a:bodyPr/>
              <a:lstStyle/>
              <a:p>
                <a:r>
                  <a:rPr lang="zh-CN" altLang="en-US">
                    <a:noFill/>
                  </a:rPr>
                  <a:t> </a:t>
                </a:r>
              </a:p>
            </p:txBody>
          </p:sp>
        </mc:Fallback>
      </mc:AlternateContent>
      <p:sp>
        <p:nvSpPr>
          <p:cNvPr id="3" name="内容占位符 2">
            <a:extLst>
              <a:ext uri="{FF2B5EF4-FFF2-40B4-BE49-F238E27FC236}">
                <a16:creationId xmlns:a16="http://schemas.microsoft.com/office/drawing/2014/main" xmlns="" id="{EEF98DE4-C771-4B6A-AE85-CE40E6F49A76}"/>
              </a:ext>
            </a:extLst>
          </p:cNvPr>
          <p:cNvSpPr>
            <a:spLocks noGrp="1"/>
          </p:cNvSpPr>
          <p:nvPr>
            <p:ph sz="quarter" idx="10"/>
          </p:nvPr>
        </p:nvSpPr>
        <p:spPr/>
        <p:txBody>
          <a:bodyPr/>
          <a:lstStyle/>
          <a:p>
            <a:r>
              <a:rPr lang="en-US" altLang="zh-CN" dirty="0"/>
              <a:t>5.2.2 Brightness interpolation</a:t>
            </a:r>
            <a:endParaRPr lang="zh-CN" altLang="en-US" dirty="0"/>
          </a:p>
        </p:txBody>
      </p:sp>
      <p:pic>
        <p:nvPicPr>
          <p:cNvPr id="4" name="图片 3">
            <a:extLst>
              <a:ext uri="{FF2B5EF4-FFF2-40B4-BE49-F238E27FC236}">
                <a16:creationId xmlns:a16="http://schemas.microsoft.com/office/drawing/2014/main" xmlns="" id="{27F8362B-B0C1-4A25-A099-6A51075D0248}"/>
              </a:ext>
            </a:extLst>
          </p:cNvPr>
          <p:cNvPicPr>
            <a:picLocks noChangeAspect="1"/>
          </p:cNvPicPr>
          <p:nvPr/>
        </p:nvPicPr>
        <p:blipFill>
          <a:blip r:embed="rId3"/>
          <a:stretch>
            <a:fillRect/>
          </a:stretch>
        </p:blipFill>
        <p:spPr>
          <a:xfrm>
            <a:off x="2651780" y="3033730"/>
            <a:ext cx="6134002" cy="790540"/>
          </a:xfrm>
          <a:prstGeom prst="rect">
            <a:avLst/>
          </a:prstGeom>
        </p:spPr>
      </p:pic>
    </p:spTree>
    <p:extLst>
      <p:ext uri="{BB962C8B-B14F-4D97-AF65-F5344CB8AC3E}">
        <p14:creationId xmlns:p14="http://schemas.microsoft.com/office/powerpoint/2010/main" val="1928945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8E3856E1-DE6F-4519-81A8-A2DAE4E47E18}"/>
              </a:ext>
            </a:extLst>
          </p:cNvPr>
          <p:cNvSpPr>
            <a:spLocks noGrp="1"/>
          </p:cNvSpPr>
          <p:nvPr>
            <p:ph idx="1"/>
          </p:nvPr>
        </p:nvSpPr>
        <p:spPr/>
        <p:txBody>
          <a:bodyPr/>
          <a:lstStyle/>
          <a:p>
            <a:r>
              <a:rPr lang="en-US" altLang="zh-CN" dirty="0"/>
              <a:t>Nearest-neighborhood interpolation</a:t>
            </a:r>
          </a:p>
          <a:p>
            <a:endParaRPr lang="en-US" altLang="zh-CN" dirty="0"/>
          </a:p>
          <a:p>
            <a:pPr marL="0" indent="0">
              <a:buNone/>
            </a:pPr>
            <a:endParaRPr lang="en-US" altLang="zh-CN" dirty="0"/>
          </a:p>
          <a:p>
            <a:r>
              <a:rPr lang="en-US" altLang="zh-CN" dirty="0"/>
              <a:t>Linear interpolation</a:t>
            </a:r>
          </a:p>
          <a:p>
            <a:endParaRPr lang="en-US" altLang="zh-CN" dirty="0"/>
          </a:p>
          <a:p>
            <a:endParaRPr lang="en-US" altLang="zh-CN" dirty="0"/>
          </a:p>
          <a:p>
            <a:endParaRPr lang="en-US" altLang="zh-CN" dirty="0"/>
          </a:p>
          <a:p>
            <a:endParaRPr lang="en-US" altLang="zh-CN" dirty="0"/>
          </a:p>
          <a:p>
            <a:r>
              <a:rPr lang="en-US" altLang="zh-CN" dirty="0"/>
              <a:t>Bi-cubic interpolation</a:t>
            </a:r>
            <a:endParaRPr lang="zh-CN" altLang="en-US" dirty="0"/>
          </a:p>
          <a:p>
            <a:endParaRPr lang="zh-CN" altLang="en-US" dirty="0"/>
          </a:p>
        </p:txBody>
      </p:sp>
      <p:sp>
        <p:nvSpPr>
          <p:cNvPr id="3" name="内容占位符 2">
            <a:extLst>
              <a:ext uri="{FF2B5EF4-FFF2-40B4-BE49-F238E27FC236}">
                <a16:creationId xmlns:a16="http://schemas.microsoft.com/office/drawing/2014/main" xmlns="" id="{BFCB5971-8183-4CB6-912C-F393803A63FD}"/>
              </a:ext>
            </a:extLst>
          </p:cNvPr>
          <p:cNvSpPr>
            <a:spLocks noGrp="1"/>
          </p:cNvSpPr>
          <p:nvPr>
            <p:ph sz="quarter" idx="10"/>
          </p:nvPr>
        </p:nvSpPr>
        <p:spPr/>
        <p:txBody>
          <a:bodyPr/>
          <a:lstStyle/>
          <a:p>
            <a:endParaRPr lang="zh-CN" altLang="en-US"/>
          </a:p>
        </p:txBody>
      </p:sp>
      <p:pic>
        <p:nvPicPr>
          <p:cNvPr id="5" name="Picture 4">
            <a:extLst>
              <a:ext uri="{FF2B5EF4-FFF2-40B4-BE49-F238E27FC236}">
                <a16:creationId xmlns:a16="http://schemas.microsoft.com/office/drawing/2014/main" xmlns="" id="{BC419B9F-BDDA-48C9-B1A5-BE18A5B03F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1472" y="808181"/>
            <a:ext cx="5882327" cy="1593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a:extLst>
              <a:ext uri="{FF2B5EF4-FFF2-40B4-BE49-F238E27FC236}">
                <a16:creationId xmlns:a16="http://schemas.microsoft.com/office/drawing/2014/main" xmlns="" id="{56F62C17-ACED-4220-ABD8-A4D5A2E280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0262" y="4521945"/>
            <a:ext cx="5882327" cy="1848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图片 7">
            <a:extLst>
              <a:ext uri="{FF2B5EF4-FFF2-40B4-BE49-F238E27FC236}">
                <a16:creationId xmlns:a16="http://schemas.microsoft.com/office/drawing/2014/main" xmlns="" id="{05973AB3-D456-47EA-8672-8C301038C7AA}"/>
              </a:ext>
            </a:extLst>
          </p:cNvPr>
          <p:cNvPicPr>
            <a:picLocks noChangeAspect="1"/>
          </p:cNvPicPr>
          <p:nvPr/>
        </p:nvPicPr>
        <p:blipFill>
          <a:blip r:embed="rId4"/>
          <a:stretch>
            <a:fillRect/>
          </a:stretch>
        </p:blipFill>
        <p:spPr>
          <a:xfrm>
            <a:off x="591900" y="1810761"/>
            <a:ext cx="4495800" cy="590550"/>
          </a:xfrm>
          <a:prstGeom prst="rect">
            <a:avLst/>
          </a:prstGeom>
        </p:spPr>
      </p:pic>
      <p:pic>
        <p:nvPicPr>
          <p:cNvPr id="9" name="图片 8">
            <a:extLst>
              <a:ext uri="{FF2B5EF4-FFF2-40B4-BE49-F238E27FC236}">
                <a16:creationId xmlns:a16="http://schemas.microsoft.com/office/drawing/2014/main" xmlns="" id="{E3C880B5-ED9C-4F51-9B68-55BC9323D0AE}"/>
              </a:ext>
            </a:extLst>
          </p:cNvPr>
          <p:cNvPicPr>
            <a:picLocks noChangeAspect="1"/>
          </p:cNvPicPr>
          <p:nvPr/>
        </p:nvPicPr>
        <p:blipFill>
          <a:blip r:embed="rId5"/>
          <a:stretch>
            <a:fillRect/>
          </a:stretch>
        </p:blipFill>
        <p:spPr>
          <a:xfrm>
            <a:off x="591900" y="3564846"/>
            <a:ext cx="8030992" cy="825910"/>
          </a:xfrm>
          <a:prstGeom prst="rect">
            <a:avLst/>
          </a:prstGeom>
        </p:spPr>
      </p:pic>
      <p:pic>
        <p:nvPicPr>
          <p:cNvPr id="6" name="Picture 4">
            <a:extLst>
              <a:ext uri="{FF2B5EF4-FFF2-40B4-BE49-F238E27FC236}">
                <a16:creationId xmlns:a16="http://schemas.microsoft.com/office/drawing/2014/main" xmlns="" id="{23241B61-6407-485B-B06A-B00344346A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2616" y="2330066"/>
            <a:ext cx="6253103" cy="1593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图片 9">
            <a:extLst>
              <a:ext uri="{FF2B5EF4-FFF2-40B4-BE49-F238E27FC236}">
                <a16:creationId xmlns:a16="http://schemas.microsoft.com/office/drawing/2014/main" xmlns="" id="{1699647A-AD07-4F21-A433-F5352D630708}"/>
              </a:ext>
            </a:extLst>
          </p:cNvPr>
          <p:cNvPicPr>
            <a:picLocks noChangeAspect="1"/>
          </p:cNvPicPr>
          <p:nvPr/>
        </p:nvPicPr>
        <p:blipFill>
          <a:blip r:embed="rId7"/>
          <a:stretch>
            <a:fillRect/>
          </a:stretch>
        </p:blipFill>
        <p:spPr>
          <a:xfrm>
            <a:off x="591900" y="4442501"/>
            <a:ext cx="5224438" cy="367619"/>
          </a:xfrm>
          <a:prstGeom prst="rect">
            <a:avLst/>
          </a:prstGeom>
        </p:spPr>
      </p:pic>
      <p:pic>
        <p:nvPicPr>
          <p:cNvPr id="11" name="图片 10">
            <a:extLst>
              <a:ext uri="{FF2B5EF4-FFF2-40B4-BE49-F238E27FC236}">
                <a16:creationId xmlns:a16="http://schemas.microsoft.com/office/drawing/2014/main" xmlns="" id="{776737AF-F44E-4DDA-9AAA-50ECF0F80519}"/>
              </a:ext>
            </a:extLst>
          </p:cNvPr>
          <p:cNvPicPr>
            <a:picLocks noChangeAspect="1"/>
          </p:cNvPicPr>
          <p:nvPr/>
        </p:nvPicPr>
        <p:blipFill>
          <a:blip r:embed="rId8"/>
          <a:stretch>
            <a:fillRect/>
          </a:stretch>
        </p:blipFill>
        <p:spPr>
          <a:xfrm>
            <a:off x="397053" y="5507787"/>
            <a:ext cx="4404333" cy="1175817"/>
          </a:xfrm>
          <a:prstGeom prst="rect">
            <a:avLst/>
          </a:prstGeom>
        </p:spPr>
      </p:pic>
    </p:spTree>
    <p:extLst>
      <p:ext uri="{BB962C8B-B14F-4D97-AF65-F5344CB8AC3E}">
        <p14:creationId xmlns:p14="http://schemas.microsoft.com/office/powerpoint/2010/main" val="3821419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EA717E17-A9C3-4F54-B79B-9DA3DDB58849}"/>
              </a:ext>
            </a:extLst>
          </p:cNvPr>
          <p:cNvSpPr>
            <a:spLocks noGrp="1"/>
          </p:cNvSpPr>
          <p:nvPr>
            <p:ph idx="1"/>
          </p:nvPr>
        </p:nvSpPr>
        <p:spPr/>
        <p:txBody>
          <a:bodyPr/>
          <a:lstStyle/>
          <a:p>
            <a:r>
              <a:rPr lang="en-US" altLang="zh-CN" dirty="0"/>
              <a:t>Use a small neighborhood of a pixel in an input image to produce a new brightness value in the output image. This kind of operations are called also </a:t>
            </a:r>
            <a:r>
              <a:rPr lang="en-US" altLang="zh-CN" b="1" dirty="0"/>
              <a:t>filtration</a:t>
            </a:r>
            <a:r>
              <a:rPr lang="en-US" altLang="zh-CN" dirty="0"/>
              <a:t> or </a:t>
            </a:r>
            <a:r>
              <a:rPr lang="en-US" altLang="zh-CN" b="1" dirty="0"/>
              <a:t>filtering</a:t>
            </a:r>
            <a:r>
              <a:rPr lang="en-US" altLang="zh-CN" dirty="0"/>
              <a:t>.</a:t>
            </a:r>
          </a:p>
          <a:p>
            <a:r>
              <a:rPr lang="en-US" altLang="zh-CN" dirty="0"/>
              <a:t>Two groups:</a:t>
            </a:r>
          </a:p>
          <a:p>
            <a:pPr lvl="1"/>
            <a:r>
              <a:rPr lang="en-US" altLang="zh-CN" dirty="0"/>
              <a:t>Smoothing: aims to suppress noise or other small fluctuations in the image</a:t>
            </a:r>
          </a:p>
          <a:p>
            <a:pPr lvl="1"/>
            <a:r>
              <a:rPr lang="en-US" altLang="zh-CN" dirty="0"/>
              <a:t>Gradient operator: indicate rapid changes in the image.</a:t>
            </a:r>
          </a:p>
          <a:p>
            <a:pPr lvl="1"/>
            <a:r>
              <a:rPr lang="en-US" altLang="zh-CN" dirty="0"/>
              <a:t>Or</a:t>
            </a:r>
          </a:p>
          <a:p>
            <a:pPr lvl="1"/>
            <a:r>
              <a:rPr lang="en-US" altLang="zh-CN" dirty="0"/>
              <a:t>Linear: every pixel has same impact</a:t>
            </a:r>
          </a:p>
          <a:p>
            <a:pPr lvl="1"/>
            <a:r>
              <a:rPr lang="en-US" altLang="zh-CN" dirty="0"/>
              <a:t>Non-linear: different pixels will have different impacts</a:t>
            </a:r>
          </a:p>
        </p:txBody>
      </p:sp>
      <p:sp>
        <p:nvSpPr>
          <p:cNvPr id="3" name="内容占位符 2">
            <a:extLst>
              <a:ext uri="{FF2B5EF4-FFF2-40B4-BE49-F238E27FC236}">
                <a16:creationId xmlns:a16="http://schemas.microsoft.com/office/drawing/2014/main" xmlns="" id="{14A782F5-6C1A-406A-B0FF-1661FF3E15FB}"/>
              </a:ext>
            </a:extLst>
          </p:cNvPr>
          <p:cNvSpPr>
            <a:spLocks noGrp="1"/>
          </p:cNvSpPr>
          <p:nvPr>
            <p:ph sz="quarter" idx="10"/>
          </p:nvPr>
        </p:nvSpPr>
        <p:spPr/>
        <p:txBody>
          <a:bodyPr/>
          <a:lstStyle/>
          <a:p>
            <a:r>
              <a:rPr lang="en-US" altLang="zh-CN" dirty="0"/>
              <a:t>5.3 Local pre-processing</a:t>
            </a:r>
            <a:endParaRPr lang="zh-CN" altLang="en-US" dirty="0"/>
          </a:p>
        </p:txBody>
      </p:sp>
      <p:pic>
        <p:nvPicPr>
          <p:cNvPr id="4" name="图片 3">
            <a:extLst>
              <a:ext uri="{FF2B5EF4-FFF2-40B4-BE49-F238E27FC236}">
                <a16:creationId xmlns:a16="http://schemas.microsoft.com/office/drawing/2014/main" xmlns="" id="{0BCDBEF2-B45D-4FBF-A546-6F300D3AFC3D}"/>
              </a:ext>
            </a:extLst>
          </p:cNvPr>
          <p:cNvPicPr>
            <a:picLocks noChangeAspect="1"/>
          </p:cNvPicPr>
          <p:nvPr/>
        </p:nvPicPr>
        <p:blipFill>
          <a:blip r:embed="rId2"/>
          <a:stretch>
            <a:fillRect/>
          </a:stretch>
        </p:blipFill>
        <p:spPr>
          <a:xfrm>
            <a:off x="7136090" y="3787170"/>
            <a:ext cx="3757367" cy="650830"/>
          </a:xfrm>
          <a:prstGeom prst="rect">
            <a:avLst/>
          </a:prstGeom>
        </p:spPr>
      </p:pic>
    </p:spTree>
    <p:extLst>
      <p:ext uri="{BB962C8B-B14F-4D97-AF65-F5344CB8AC3E}">
        <p14:creationId xmlns:p14="http://schemas.microsoft.com/office/powerpoint/2010/main" val="2107428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xmlns="" id="{0ECF1650-AECF-4331-86C3-1D6D533932EC}"/>
                  </a:ext>
                </a:extLst>
              </p:cNvPr>
              <p:cNvSpPr>
                <a:spLocks noGrp="1"/>
              </p:cNvSpPr>
              <p:nvPr>
                <p:ph idx="1"/>
              </p:nvPr>
            </p:nvSpPr>
            <p:spPr/>
            <p:txBody>
              <a:bodyPr/>
              <a:lstStyle/>
              <a:p>
                <a:r>
                  <a:rPr lang="en-US" altLang="zh-CN" dirty="0"/>
                  <a:t>Mainly for the suppression of image noise and edge preserving</a:t>
                </a:r>
              </a:p>
              <a:p>
                <a:r>
                  <a:rPr lang="en-US" altLang="zh-CN" dirty="0">
                    <a:solidFill>
                      <a:srgbClr val="FF0000"/>
                    </a:solidFill>
                  </a:rPr>
                  <a:t>Averaging, statistical principles of noise suppression</a:t>
                </a:r>
                <a:r>
                  <a:rPr lang="en-US" altLang="zh-CN" dirty="0"/>
                  <a:t>: assume that the noise value </a:t>
                </a:r>
                <a14:m>
                  <m:oMath xmlns:m="http://schemas.openxmlformats.org/officeDocument/2006/math">
                    <m:r>
                      <a:rPr lang="zh-CN" altLang="en-US" i="1" smtClean="0">
                        <a:latin typeface="Cambria Math" panose="02040503050406030204" pitchFamily="18" charset="0"/>
                      </a:rPr>
                      <m:t>𝜐</m:t>
                    </m:r>
                  </m:oMath>
                </a14:m>
                <a:r>
                  <a:rPr lang="en-US" altLang="zh-CN" dirty="0"/>
                  <a:t> at each pixel is an independent random variable with zero mean and standard deviation </a:t>
                </a:r>
                <a14:m>
                  <m:oMath xmlns:m="http://schemas.openxmlformats.org/officeDocument/2006/math">
                    <m:r>
                      <a:rPr lang="en-US" altLang="zh-CN" b="0" i="1" smtClean="0">
                        <a:latin typeface="Cambria Math" panose="02040503050406030204" pitchFamily="18" charset="0"/>
                      </a:rPr>
                      <m:t>𝜎</m:t>
                    </m:r>
                  </m:oMath>
                </a14:m>
                <a:r>
                  <a:rPr lang="en-US" altLang="zh-CN" dirty="0"/>
                  <a:t>. An estimate of the correct value can be obtained as an average of neighbor’s value. </a:t>
                </a:r>
                <a14:m>
                  <m:oMath xmlns:m="http://schemas.openxmlformats.org/officeDocument/2006/math">
                    <m:r>
                      <a:rPr lang="en-US" altLang="zh-CN" b="0" i="1" smtClean="0">
                        <a:latin typeface="Cambria Math" panose="02040503050406030204" pitchFamily="18" charset="0"/>
                      </a:rPr>
                      <m:t>𝑔</m:t>
                    </m:r>
                  </m:oMath>
                </a14:m>
                <a:r>
                  <a:rPr lang="en-US" altLang="zh-CN" dirty="0"/>
                  <a:t> is real value.</a:t>
                </a:r>
              </a:p>
              <a:p>
                <a:endParaRPr lang="en-US" altLang="zh-CN" dirty="0"/>
              </a:p>
              <a:p>
                <a:endParaRPr lang="en-US" altLang="zh-CN" dirty="0"/>
              </a:p>
              <a:p>
                <a:r>
                  <a:rPr lang="en-US" altLang="zh-CN" dirty="0"/>
                  <a:t>Convolution mask</a:t>
                </a:r>
              </a:p>
            </p:txBody>
          </p:sp>
        </mc:Choice>
        <mc:Fallback xmlns="">
          <p:sp>
            <p:nvSpPr>
              <p:cNvPr id="2" name="内容占位符 1">
                <a:extLst>
                  <a:ext uri="{FF2B5EF4-FFF2-40B4-BE49-F238E27FC236}">
                    <a16:creationId xmlns:a16="http://schemas.microsoft.com/office/drawing/2014/main" id="{0ECF1650-AECF-4331-86C3-1D6D533932EC}"/>
                  </a:ext>
                </a:extLst>
              </p:cNvPr>
              <p:cNvSpPr>
                <a:spLocks noGrp="1" noRot="1" noChangeAspect="1" noMove="1" noResize="1" noEditPoints="1" noAdjustHandles="1" noChangeArrowheads="1" noChangeShapeType="1" noTextEdit="1"/>
              </p:cNvSpPr>
              <p:nvPr>
                <p:ph idx="1"/>
              </p:nvPr>
            </p:nvSpPr>
            <p:spPr>
              <a:blipFill>
                <a:blip r:embed="rId2"/>
                <a:stretch>
                  <a:fillRect l="-705" t="-1842" r="-54"/>
                </a:stretch>
              </a:blipFill>
            </p:spPr>
            <p:txBody>
              <a:bodyPr/>
              <a:lstStyle/>
              <a:p>
                <a:r>
                  <a:rPr lang="zh-CN" altLang="en-US">
                    <a:noFill/>
                  </a:rPr>
                  <a:t> </a:t>
                </a:r>
              </a:p>
            </p:txBody>
          </p:sp>
        </mc:Fallback>
      </mc:AlternateContent>
      <p:sp>
        <p:nvSpPr>
          <p:cNvPr id="3" name="内容占位符 2">
            <a:extLst>
              <a:ext uri="{FF2B5EF4-FFF2-40B4-BE49-F238E27FC236}">
                <a16:creationId xmlns:a16="http://schemas.microsoft.com/office/drawing/2014/main" xmlns="" id="{733FDA02-D155-4B23-935B-141EBAF6497D}"/>
              </a:ext>
            </a:extLst>
          </p:cNvPr>
          <p:cNvSpPr>
            <a:spLocks noGrp="1"/>
          </p:cNvSpPr>
          <p:nvPr>
            <p:ph sz="quarter" idx="10"/>
          </p:nvPr>
        </p:nvSpPr>
        <p:spPr/>
        <p:txBody>
          <a:bodyPr/>
          <a:lstStyle/>
          <a:p>
            <a:r>
              <a:rPr lang="en-US" altLang="zh-CN" dirty="0"/>
              <a:t>5.3.1 Image smoothing</a:t>
            </a:r>
            <a:endParaRPr lang="zh-CN" altLang="en-US" dirty="0"/>
          </a:p>
        </p:txBody>
      </p:sp>
      <p:pic>
        <p:nvPicPr>
          <p:cNvPr id="4" name="图片 3">
            <a:extLst>
              <a:ext uri="{FF2B5EF4-FFF2-40B4-BE49-F238E27FC236}">
                <a16:creationId xmlns:a16="http://schemas.microsoft.com/office/drawing/2014/main" xmlns="" id="{21B212D5-16AC-4F6B-8FAA-1AF1BB82CD37}"/>
              </a:ext>
            </a:extLst>
          </p:cNvPr>
          <p:cNvPicPr>
            <a:picLocks noChangeAspect="1"/>
          </p:cNvPicPr>
          <p:nvPr/>
        </p:nvPicPr>
        <p:blipFill>
          <a:blip r:embed="rId3"/>
          <a:stretch>
            <a:fillRect/>
          </a:stretch>
        </p:blipFill>
        <p:spPr>
          <a:xfrm>
            <a:off x="2335011" y="2918747"/>
            <a:ext cx="3952875" cy="819150"/>
          </a:xfrm>
          <a:prstGeom prst="rect">
            <a:avLst/>
          </a:prstGeom>
        </p:spPr>
      </p:pic>
      <p:pic>
        <p:nvPicPr>
          <p:cNvPr id="5" name="图片 4">
            <a:extLst>
              <a:ext uri="{FF2B5EF4-FFF2-40B4-BE49-F238E27FC236}">
                <a16:creationId xmlns:a16="http://schemas.microsoft.com/office/drawing/2014/main" xmlns="" id="{25F1CEF7-3B28-4C5B-8B10-DFA61FEED70A}"/>
              </a:ext>
            </a:extLst>
          </p:cNvPr>
          <p:cNvPicPr>
            <a:picLocks noChangeAspect="1"/>
          </p:cNvPicPr>
          <p:nvPr/>
        </p:nvPicPr>
        <p:blipFill>
          <a:blip r:embed="rId4"/>
          <a:stretch>
            <a:fillRect/>
          </a:stretch>
        </p:blipFill>
        <p:spPr>
          <a:xfrm>
            <a:off x="6447934" y="2918747"/>
            <a:ext cx="2806044" cy="875826"/>
          </a:xfrm>
          <a:prstGeom prst="rect">
            <a:avLst/>
          </a:prstGeom>
        </p:spPr>
      </p:pic>
      <p:pic>
        <p:nvPicPr>
          <p:cNvPr id="6" name="图片 5">
            <a:extLst>
              <a:ext uri="{FF2B5EF4-FFF2-40B4-BE49-F238E27FC236}">
                <a16:creationId xmlns:a16="http://schemas.microsoft.com/office/drawing/2014/main" xmlns="" id="{70E34C58-8430-4E29-A36D-3922F555D11E}"/>
              </a:ext>
            </a:extLst>
          </p:cNvPr>
          <p:cNvPicPr>
            <a:picLocks noChangeAspect="1"/>
          </p:cNvPicPr>
          <p:nvPr/>
        </p:nvPicPr>
        <p:blipFill>
          <a:blip r:embed="rId5"/>
          <a:stretch>
            <a:fillRect/>
          </a:stretch>
        </p:blipFill>
        <p:spPr>
          <a:xfrm>
            <a:off x="838201" y="4963163"/>
            <a:ext cx="2676525" cy="1381125"/>
          </a:xfrm>
          <a:prstGeom prst="rect">
            <a:avLst/>
          </a:prstGeom>
        </p:spPr>
      </p:pic>
      <p:pic>
        <p:nvPicPr>
          <p:cNvPr id="7" name="图片 6">
            <a:extLst>
              <a:ext uri="{FF2B5EF4-FFF2-40B4-BE49-F238E27FC236}">
                <a16:creationId xmlns:a16="http://schemas.microsoft.com/office/drawing/2014/main" xmlns="" id="{BC32684B-2A17-4186-8470-E8394AF4FABD}"/>
              </a:ext>
            </a:extLst>
          </p:cNvPr>
          <p:cNvPicPr>
            <a:picLocks noChangeAspect="1"/>
          </p:cNvPicPr>
          <p:nvPr/>
        </p:nvPicPr>
        <p:blipFill>
          <a:blip r:embed="rId6"/>
          <a:stretch>
            <a:fillRect/>
          </a:stretch>
        </p:blipFill>
        <p:spPr>
          <a:xfrm>
            <a:off x="3877254" y="4963867"/>
            <a:ext cx="5337043" cy="1380421"/>
          </a:xfrm>
          <a:prstGeom prst="rect">
            <a:avLst/>
          </a:prstGeom>
        </p:spPr>
      </p:pic>
    </p:spTree>
    <p:extLst>
      <p:ext uri="{BB962C8B-B14F-4D97-AF65-F5344CB8AC3E}">
        <p14:creationId xmlns:p14="http://schemas.microsoft.com/office/powerpoint/2010/main" val="5133906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06DA20FF-86DA-4E7C-8D29-8F033D556244}"/>
              </a:ext>
            </a:extLst>
          </p:cNvPr>
          <p:cNvSpPr>
            <a:spLocks noGrp="1"/>
          </p:cNvSpPr>
          <p:nvPr>
            <p:ph idx="1"/>
          </p:nvPr>
        </p:nvSpPr>
        <p:spPr/>
        <p:txBody>
          <a:bodyPr/>
          <a:lstStyle/>
          <a:p>
            <a:r>
              <a:rPr lang="en-US" altLang="zh-CN" dirty="0"/>
              <a:t>Separable filters, a filter can be decomposed into a product of two 1D vectors</a:t>
            </a:r>
          </a:p>
          <a:p>
            <a:endParaRPr lang="en-US" altLang="zh-CN" dirty="0"/>
          </a:p>
          <a:p>
            <a:endParaRPr lang="en-US" altLang="zh-CN" dirty="0"/>
          </a:p>
          <a:p>
            <a:endParaRPr lang="en-US" altLang="zh-CN" dirty="0"/>
          </a:p>
          <a:p>
            <a:endParaRPr lang="en-US" altLang="zh-CN" dirty="0"/>
          </a:p>
          <a:p>
            <a:endParaRPr lang="en-US" altLang="zh-CN" dirty="0"/>
          </a:p>
          <a:p>
            <a:r>
              <a:rPr lang="en-US" altLang="zh-CN" dirty="0"/>
              <a:t>We can use it to reduce computation.</a:t>
            </a:r>
            <a:endParaRPr lang="zh-CN" altLang="en-US" dirty="0"/>
          </a:p>
        </p:txBody>
      </p:sp>
      <p:sp>
        <p:nvSpPr>
          <p:cNvPr id="3" name="内容占位符 2">
            <a:extLst>
              <a:ext uri="{FF2B5EF4-FFF2-40B4-BE49-F238E27FC236}">
                <a16:creationId xmlns:a16="http://schemas.microsoft.com/office/drawing/2014/main" xmlns="" id="{4ED7BC22-109D-4471-85BB-6923B1C9AF9F}"/>
              </a:ext>
            </a:extLst>
          </p:cNvPr>
          <p:cNvSpPr>
            <a:spLocks noGrp="1"/>
          </p:cNvSpPr>
          <p:nvPr>
            <p:ph sz="quarter" idx="10"/>
          </p:nvPr>
        </p:nvSpPr>
        <p:spPr/>
        <p:txBody>
          <a:bodyPr/>
          <a:lstStyle/>
          <a:p>
            <a:endParaRPr lang="zh-CN" altLang="en-US"/>
          </a:p>
        </p:txBody>
      </p:sp>
      <p:pic>
        <p:nvPicPr>
          <p:cNvPr id="4" name="图片 3">
            <a:extLst>
              <a:ext uri="{FF2B5EF4-FFF2-40B4-BE49-F238E27FC236}">
                <a16:creationId xmlns:a16="http://schemas.microsoft.com/office/drawing/2014/main" xmlns="" id="{83545BA4-52B6-4D3A-AD2B-2D79C650B834}"/>
              </a:ext>
            </a:extLst>
          </p:cNvPr>
          <p:cNvPicPr>
            <a:picLocks noChangeAspect="1"/>
          </p:cNvPicPr>
          <p:nvPr/>
        </p:nvPicPr>
        <p:blipFill>
          <a:blip r:embed="rId2"/>
          <a:stretch>
            <a:fillRect/>
          </a:stretch>
        </p:blipFill>
        <p:spPr>
          <a:xfrm>
            <a:off x="3525624" y="1800206"/>
            <a:ext cx="5703216" cy="1387102"/>
          </a:xfrm>
          <a:prstGeom prst="rect">
            <a:avLst/>
          </a:prstGeom>
        </p:spPr>
      </p:pic>
      <p:pic>
        <p:nvPicPr>
          <p:cNvPr id="5" name="图片 4">
            <a:extLst>
              <a:ext uri="{FF2B5EF4-FFF2-40B4-BE49-F238E27FC236}">
                <a16:creationId xmlns:a16="http://schemas.microsoft.com/office/drawing/2014/main" xmlns="" id="{E6816F06-7682-473B-BDBD-EE084DCA51F7}"/>
              </a:ext>
            </a:extLst>
          </p:cNvPr>
          <p:cNvPicPr>
            <a:picLocks noChangeAspect="1"/>
          </p:cNvPicPr>
          <p:nvPr/>
        </p:nvPicPr>
        <p:blipFill>
          <a:blip r:embed="rId3"/>
          <a:stretch>
            <a:fillRect/>
          </a:stretch>
        </p:blipFill>
        <p:spPr>
          <a:xfrm>
            <a:off x="2052496" y="3187308"/>
            <a:ext cx="8087008" cy="836114"/>
          </a:xfrm>
          <a:prstGeom prst="rect">
            <a:avLst/>
          </a:prstGeom>
        </p:spPr>
      </p:pic>
    </p:spTree>
    <p:extLst>
      <p:ext uri="{BB962C8B-B14F-4D97-AF65-F5344CB8AC3E}">
        <p14:creationId xmlns:p14="http://schemas.microsoft.com/office/powerpoint/2010/main" val="2252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4BDC9914-DF67-48F9-BC28-A95323C8C872}"/>
              </a:ext>
            </a:extLst>
          </p:cNvPr>
          <p:cNvSpPr>
            <a:spLocks noGrp="1"/>
          </p:cNvSpPr>
          <p:nvPr>
            <p:ph idx="1"/>
          </p:nvPr>
        </p:nvSpPr>
        <p:spPr/>
        <p:txBody>
          <a:bodyPr/>
          <a:lstStyle/>
          <a:p>
            <a:endParaRPr lang="zh-CN" altLang="en-US"/>
          </a:p>
        </p:txBody>
      </p:sp>
      <p:sp>
        <p:nvSpPr>
          <p:cNvPr id="3" name="内容占位符 2">
            <a:extLst>
              <a:ext uri="{FF2B5EF4-FFF2-40B4-BE49-F238E27FC236}">
                <a16:creationId xmlns:a16="http://schemas.microsoft.com/office/drawing/2014/main" xmlns="" id="{1056A788-8271-4A9A-A792-68E426DA0F48}"/>
              </a:ext>
            </a:extLst>
          </p:cNvPr>
          <p:cNvSpPr>
            <a:spLocks noGrp="1"/>
          </p:cNvSpPr>
          <p:nvPr>
            <p:ph sz="quarter" idx="10"/>
          </p:nvPr>
        </p:nvSpPr>
        <p:spPr/>
        <p:txBody>
          <a:bodyPr/>
          <a:lstStyle/>
          <a:p>
            <a:endParaRPr lang="zh-CN" altLang="en-US"/>
          </a:p>
        </p:txBody>
      </p:sp>
      <p:pic>
        <p:nvPicPr>
          <p:cNvPr id="4" name="Picture 4">
            <a:extLst>
              <a:ext uri="{FF2B5EF4-FFF2-40B4-BE49-F238E27FC236}">
                <a16:creationId xmlns:a16="http://schemas.microsoft.com/office/drawing/2014/main" xmlns="" id="{DB0E8575-B17D-4845-A060-B419E451C3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7948" y="220984"/>
            <a:ext cx="6619875" cy="636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9907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DA8C869B-8C44-447E-8805-0AF57C3D6117}"/>
              </a:ext>
            </a:extLst>
          </p:cNvPr>
          <p:cNvSpPr>
            <a:spLocks noGrp="1"/>
          </p:cNvSpPr>
          <p:nvPr>
            <p:ph idx="1"/>
          </p:nvPr>
        </p:nvSpPr>
        <p:spPr/>
        <p:txBody>
          <a:bodyPr/>
          <a:lstStyle/>
          <a:p>
            <a:r>
              <a:rPr lang="en-US" altLang="zh-CN" dirty="0">
                <a:solidFill>
                  <a:srgbClr val="FF0000"/>
                </a:solidFill>
              </a:rPr>
              <a:t>Averaging using a rotating mask</a:t>
            </a:r>
            <a:r>
              <a:rPr lang="en-US" altLang="zh-CN" dirty="0"/>
              <a:t>: a rotating mask is a non-linear smoothing method that avoids edge blurring by searching for the homogeneous part of the current pixel neighborhood and the resulting image is in fact sharpened</a:t>
            </a:r>
          </a:p>
          <a:p>
            <a:endParaRPr lang="zh-CN" altLang="en-US" dirty="0"/>
          </a:p>
        </p:txBody>
      </p:sp>
      <p:sp>
        <p:nvSpPr>
          <p:cNvPr id="3" name="内容占位符 2">
            <a:extLst>
              <a:ext uri="{FF2B5EF4-FFF2-40B4-BE49-F238E27FC236}">
                <a16:creationId xmlns:a16="http://schemas.microsoft.com/office/drawing/2014/main" xmlns="" id="{E5DE1B09-D526-4DD8-9AC5-00CC77761016}"/>
              </a:ext>
            </a:extLst>
          </p:cNvPr>
          <p:cNvSpPr>
            <a:spLocks noGrp="1"/>
          </p:cNvSpPr>
          <p:nvPr>
            <p:ph sz="quarter" idx="10"/>
          </p:nvPr>
        </p:nvSpPr>
        <p:spPr/>
        <p:txBody>
          <a:bodyPr/>
          <a:lstStyle/>
          <a:p>
            <a:endParaRPr lang="zh-CN" altLang="en-US"/>
          </a:p>
        </p:txBody>
      </p:sp>
      <p:pic>
        <p:nvPicPr>
          <p:cNvPr id="4" name="图片 3">
            <a:extLst>
              <a:ext uri="{FF2B5EF4-FFF2-40B4-BE49-F238E27FC236}">
                <a16:creationId xmlns:a16="http://schemas.microsoft.com/office/drawing/2014/main" xmlns="" id="{89B69617-1FEC-4A42-AACA-010028655085}"/>
              </a:ext>
            </a:extLst>
          </p:cNvPr>
          <p:cNvPicPr>
            <a:picLocks noChangeAspect="1"/>
          </p:cNvPicPr>
          <p:nvPr/>
        </p:nvPicPr>
        <p:blipFill>
          <a:blip r:embed="rId2"/>
          <a:stretch>
            <a:fillRect/>
          </a:stretch>
        </p:blipFill>
        <p:spPr>
          <a:xfrm>
            <a:off x="4133457" y="2654381"/>
            <a:ext cx="3674937" cy="774619"/>
          </a:xfrm>
          <a:prstGeom prst="rect">
            <a:avLst/>
          </a:prstGeom>
        </p:spPr>
      </p:pic>
      <p:pic>
        <p:nvPicPr>
          <p:cNvPr id="5" name="Picture 4">
            <a:extLst>
              <a:ext uri="{FF2B5EF4-FFF2-40B4-BE49-F238E27FC236}">
                <a16:creationId xmlns:a16="http://schemas.microsoft.com/office/drawing/2014/main" xmlns="" id="{578370C5-5DF1-407B-BDCB-719ADBA94D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8925" y="3730827"/>
            <a:ext cx="9144000" cy="170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a:extLst>
              <a:ext uri="{FF2B5EF4-FFF2-40B4-BE49-F238E27FC236}">
                <a16:creationId xmlns:a16="http://schemas.microsoft.com/office/drawing/2014/main" xmlns="" id="{DB96F2B2-C88D-4F6D-85A1-43F68818E8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8925" y="5226050"/>
            <a:ext cx="9144000" cy="163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2899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A5746B9D-11C5-4994-B87D-CFC53FA025DA}"/>
              </a:ext>
            </a:extLst>
          </p:cNvPr>
          <p:cNvSpPr>
            <a:spLocks noGrp="1"/>
          </p:cNvSpPr>
          <p:nvPr>
            <p:ph idx="1"/>
          </p:nvPr>
        </p:nvSpPr>
        <p:spPr/>
        <p:txBody>
          <a:bodyPr/>
          <a:lstStyle/>
          <a:p>
            <a:r>
              <a:rPr lang="en-US" altLang="zh-CN" dirty="0"/>
              <a:t>Pixel brightness transformations</a:t>
            </a:r>
          </a:p>
          <a:p>
            <a:r>
              <a:rPr lang="en-US" altLang="zh-CN" dirty="0"/>
              <a:t>Geometric transformations</a:t>
            </a:r>
          </a:p>
          <a:p>
            <a:r>
              <a:rPr lang="en-US" altLang="zh-CN" dirty="0"/>
              <a:t>Local pre-processing</a:t>
            </a:r>
          </a:p>
          <a:p>
            <a:r>
              <a:rPr lang="en-US" altLang="zh-CN" dirty="0"/>
              <a:t>Image restoration</a:t>
            </a:r>
            <a:endParaRPr lang="zh-CN" altLang="en-US" dirty="0"/>
          </a:p>
        </p:txBody>
      </p:sp>
      <p:sp>
        <p:nvSpPr>
          <p:cNvPr id="3" name="内容占位符 2">
            <a:extLst>
              <a:ext uri="{FF2B5EF4-FFF2-40B4-BE49-F238E27FC236}">
                <a16:creationId xmlns:a16="http://schemas.microsoft.com/office/drawing/2014/main" xmlns="" id="{728E46CB-7D66-4806-838F-9B2ED1557F26}"/>
              </a:ext>
            </a:extLst>
          </p:cNvPr>
          <p:cNvSpPr>
            <a:spLocks noGrp="1"/>
          </p:cNvSpPr>
          <p:nvPr>
            <p:ph sz="quarter" idx="10"/>
          </p:nvPr>
        </p:nvSpPr>
        <p:spPr/>
        <p:txBody>
          <a:bodyPr/>
          <a:lstStyle/>
          <a:p>
            <a:r>
              <a:rPr lang="en-US" altLang="zh-CN" dirty="0"/>
              <a:t>Contents </a:t>
            </a:r>
            <a:endParaRPr lang="zh-CN" altLang="en-US" dirty="0"/>
          </a:p>
        </p:txBody>
      </p:sp>
    </p:spTree>
    <p:extLst>
      <p:ext uri="{BB962C8B-B14F-4D97-AF65-F5344CB8AC3E}">
        <p14:creationId xmlns:p14="http://schemas.microsoft.com/office/powerpoint/2010/main" val="33281565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10A37FA2-D803-440A-A032-0820517AFBE2}"/>
              </a:ext>
            </a:extLst>
          </p:cNvPr>
          <p:cNvSpPr>
            <a:spLocks noGrp="1"/>
          </p:cNvSpPr>
          <p:nvPr>
            <p:ph idx="1"/>
          </p:nvPr>
        </p:nvSpPr>
        <p:spPr/>
        <p:txBody>
          <a:bodyPr/>
          <a:lstStyle/>
          <a:p>
            <a:r>
              <a:rPr lang="en-US" altLang="zh-CN" dirty="0"/>
              <a:t>Can be used iteratively</a:t>
            </a:r>
            <a:endParaRPr lang="zh-CN" altLang="en-US" dirty="0"/>
          </a:p>
        </p:txBody>
      </p:sp>
      <p:sp>
        <p:nvSpPr>
          <p:cNvPr id="3" name="内容占位符 2">
            <a:extLst>
              <a:ext uri="{FF2B5EF4-FFF2-40B4-BE49-F238E27FC236}">
                <a16:creationId xmlns:a16="http://schemas.microsoft.com/office/drawing/2014/main" xmlns="" id="{822DB0D2-1961-47C3-AED9-CBC8FFAB7EF5}"/>
              </a:ext>
            </a:extLst>
          </p:cNvPr>
          <p:cNvSpPr>
            <a:spLocks noGrp="1"/>
          </p:cNvSpPr>
          <p:nvPr>
            <p:ph sz="quarter" idx="10"/>
          </p:nvPr>
        </p:nvSpPr>
        <p:spPr/>
        <p:txBody>
          <a:bodyPr/>
          <a:lstStyle/>
          <a:p>
            <a:endParaRPr lang="zh-CN" altLang="en-US"/>
          </a:p>
        </p:txBody>
      </p:sp>
      <p:pic>
        <p:nvPicPr>
          <p:cNvPr id="4" name="Picture 4">
            <a:extLst>
              <a:ext uri="{FF2B5EF4-FFF2-40B4-BE49-F238E27FC236}">
                <a16:creationId xmlns:a16="http://schemas.microsoft.com/office/drawing/2014/main" xmlns="" id="{9C5BA98C-8194-407F-85DB-C3FB0FDFA2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9567" y="2208229"/>
            <a:ext cx="7315200" cy="893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a:extLst>
              <a:ext uri="{FF2B5EF4-FFF2-40B4-BE49-F238E27FC236}">
                <a16:creationId xmlns:a16="http://schemas.microsoft.com/office/drawing/2014/main" xmlns="" id="{CBB961D0-4077-4203-B34B-F2741266CA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9567" y="3046429"/>
            <a:ext cx="7315200" cy="161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1336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D126C218-3519-48F8-90A8-680389490205}"/>
              </a:ext>
            </a:extLst>
          </p:cNvPr>
          <p:cNvSpPr>
            <a:spLocks noGrp="1"/>
          </p:cNvSpPr>
          <p:nvPr>
            <p:ph idx="1"/>
          </p:nvPr>
        </p:nvSpPr>
        <p:spPr/>
        <p:txBody>
          <a:bodyPr/>
          <a:lstStyle/>
          <a:p>
            <a:r>
              <a:rPr lang="en-US" altLang="zh-CN" dirty="0"/>
              <a:t>Median filtering, a non-linear smoothing method that reduces the blurring of edges, is not affected by individual noise spikes and so median smoothing eliminates impulse noise quite well. Does not blur edges much, it can be applied iteratively.</a:t>
            </a:r>
            <a:endParaRPr lang="zh-CN" altLang="en-US" dirty="0"/>
          </a:p>
        </p:txBody>
      </p:sp>
      <p:sp>
        <p:nvSpPr>
          <p:cNvPr id="3" name="内容占位符 2">
            <a:extLst>
              <a:ext uri="{FF2B5EF4-FFF2-40B4-BE49-F238E27FC236}">
                <a16:creationId xmlns:a16="http://schemas.microsoft.com/office/drawing/2014/main" xmlns="" id="{5A9387E6-F222-4F6F-AB3A-577E164970A2}"/>
              </a:ext>
            </a:extLst>
          </p:cNvPr>
          <p:cNvSpPr>
            <a:spLocks noGrp="1"/>
          </p:cNvSpPr>
          <p:nvPr>
            <p:ph sz="quarter" idx="10"/>
          </p:nvPr>
        </p:nvSpPr>
        <p:spPr/>
        <p:txBody>
          <a:bodyPr/>
          <a:lstStyle/>
          <a:p>
            <a:endParaRPr lang="zh-CN" altLang="en-US"/>
          </a:p>
        </p:txBody>
      </p:sp>
      <p:pic>
        <p:nvPicPr>
          <p:cNvPr id="4" name="Picture 4">
            <a:extLst>
              <a:ext uri="{FF2B5EF4-FFF2-40B4-BE49-F238E27FC236}">
                <a16:creationId xmlns:a16="http://schemas.microsoft.com/office/drawing/2014/main" xmlns="" id="{A7247DBB-398A-4CF3-97C1-4EC8B625E9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590252"/>
            <a:ext cx="8382000" cy="2855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40500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6CE1A172-BC35-4F11-B373-EAD5B7915A2A}"/>
              </a:ext>
            </a:extLst>
          </p:cNvPr>
          <p:cNvSpPr>
            <a:spLocks noGrp="1"/>
          </p:cNvSpPr>
          <p:nvPr>
            <p:ph idx="1"/>
          </p:nvPr>
        </p:nvSpPr>
        <p:spPr/>
        <p:txBody>
          <a:bodyPr/>
          <a:lstStyle/>
          <a:p>
            <a:endParaRPr lang="zh-CN" altLang="en-US"/>
          </a:p>
        </p:txBody>
      </p:sp>
      <p:sp>
        <p:nvSpPr>
          <p:cNvPr id="3" name="内容占位符 2">
            <a:extLst>
              <a:ext uri="{FF2B5EF4-FFF2-40B4-BE49-F238E27FC236}">
                <a16:creationId xmlns:a16="http://schemas.microsoft.com/office/drawing/2014/main" xmlns="" id="{56901CD3-9F56-4039-9528-718B97A02FB2}"/>
              </a:ext>
            </a:extLst>
          </p:cNvPr>
          <p:cNvSpPr>
            <a:spLocks noGrp="1"/>
          </p:cNvSpPr>
          <p:nvPr>
            <p:ph sz="quarter" idx="10"/>
          </p:nvPr>
        </p:nvSpPr>
        <p:spPr/>
        <p:txBody>
          <a:bodyPr/>
          <a:lstStyle/>
          <a:p>
            <a:endParaRPr lang="zh-CN" altLang="en-US"/>
          </a:p>
        </p:txBody>
      </p:sp>
      <p:pic>
        <p:nvPicPr>
          <p:cNvPr id="4" name="Picture 4">
            <a:extLst>
              <a:ext uri="{FF2B5EF4-FFF2-40B4-BE49-F238E27FC236}">
                <a16:creationId xmlns:a16="http://schemas.microsoft.com/office/drawing/2014/main" xmlns="" id="{ADDCCF0C-865D-43C1-A769-DD465F820F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7961" y="388070"/>
            <a:ext cx="6419850" cy="635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02634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F65D3939-531C-42D4-A4A3-31F003D5A159}"/>
              </a:ext>
            </a:extLst>
          </p:cNvPr>
          <p:cNvSpPr>
            <a:spLocks noGrp="1"/>
          </p:cNvSpPr>
          <p:nvPr>
            <p:ph idx="1"/>
          </p:nvPr>
        </p:nvSpPr>
        <p:spPr/>
        <p:txBody>
          <a:bodyPr/>
          <a:lstStyle/>
          <a:p>
            <a:endParaRPr lang="zh-CN" altLang="en-US"/>
          </a:p>
        </p:txBody>
      </p:sp>
      <p:sp>
        <p:nvSpPr>
          <p:cNvPr id="3" name="内容占位符 2">
            <a:extLst>
              <a:ext uri="{FF2B5EF4-FFF2-40B4-BE49-F238E27FC236}">
                <a16:creationId xmlns:a16="http://schemas.microsoft.com/office/drawing/2014/main" xmlns="" id="{1327571C-CAA2-4640-A67F-5BF1508C65D9}"/>
              </a:ext>
            </a:extLst>
          </p:cNvPr>
          <p:cNvSpPr>
            <a:spLocks noGrp="1"/>
          </p:cNvSpPr>
          <p:nvPr>
            <p:ph sz="quarter" idx="10"/>
          </p:nvPr>
        </p:nvSpPr>
        <p:spPr/>
        <p:txBody>
          <a:bodyPr/>
          <a:lstStyle/>
          <a:p>
            <a:endParaRPr lang="zh-CN" altLang="en-US"/>
          </a:p>
        </p:txBody>
      </p:sp>
      <p:pic>
        <p:nvPicPr>
          <p:cNvPr id="4" name="Picture 4">
            <a:extLst>
              <a:ext uri="{FF2B5EF4-FFF2-40B4-BE49-F238E27FC236}">
                <a16:creationId xmlns:a16="http://schemas.microsoft.com/office/drawing/2014/main" xmlns="" id="{BDB03DD3-3314-4285-9781-846FFE7867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2454" y="1271040"/>
            <a:ext cx="8534400" cy="417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49514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D978BF89-C971-44E0-8FD0-CEBCBEACC7A6}"/>
              </a:ext>
            </a:extLst>
          </p:cNvPr>
          <p:cNvSpPr>
            <a:spLocks noGrp="1"/>
          </p:cNvSpPr>
          <p:nvPr>
            <p:ph idx="1"/>
          </p:nvPr>
        </p:nvSpPr>
        <p:spPr/>
        <p:txBody>
          <a:bodyPr/>
          <a:lstStyle/>
          <a:p>
            <a:r>
              <a:rPr lang="en-US" altLang="zh-CN" dirty="0"/>
              <a:t>The main disadvantage in a rectangular neighborhood is its damaging of thin lines and sharp corners in the image, which can be avoid if another shape of neighborhood is used.</a:t>
            </a:r>
            <a:endParaRPr lang="zh-CN" altLang="en-US" dirty="0"/>
          </a:p>
        </p:txBody>
      </p:sp>
      <p:sp>
        <p:nvSpPr>
          <p:cNvPr id="3" name="内容占位符 2">
            <a:extLst>
              <a:ext uri="{FF2B5EF4-FFF2-40B4-BE49-F238E27FC236}">
                <a16:creationId xmlns:a16="http://schemas.microsoft.com/office/drawing/2014/main" xmlns="" id="{97CFC51C-9A0E-411B-94FC-4F3C90D00C9F}"/>
              </a:ext>
            </a:extLst>
          </p:cNvPr>
          <p:cNvSpPr>
            <a:spLocks noGrp="1"/>
          </p:cNvSpPr>
          <p:nvPr>
            <p:ph sz="quarter" idx="10"/>
          </p:nvPr>
        </p:nvSpPr>
        <p:spPr/>
        <p:txBody>
          <a:bodyPr/>
          <a:lstStyle/>
          <a:p>
            <a:endParaRPr lang="zh-CN" altLang="en-US"/>
          </a:p>
        </p:txBody>
      </p:sp>
      <p:pic>
        <p:nvPicPr>
          <p:cNvPr id="4" name="Picture 4">
            <a:extLst>
              <a:ext uri="{FF2B5EF4-FFF2-40B4-BE49-F238E27FC236}">
                <a16:creationId xmlns:a16="http://schemas.microsoft.com/office/drawing/2014/main" xmlns="" id="{43E31388-0F81-440A-9124-153714624E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708" y="2432252"/>
            <a:ext cx="8610600" cy="259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3870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E5E847A7-A716-4ADF-A1F7-613E5ACC49FE}"/>
              </a:ext>
            </a:extLst>
          </p:cNvPr>
          <p:cNvSpPr>
            <a:spLocks noGrp="1"/>
          </p:cNvSpPr>
          <p:nvPr>
            <p:ph idx="1"/>
          </p:nvPr>
        </p:nvSpPr>
        <p:spPr/>
        <p:txBody>
          <a:bodyPr/>
          <a:lstStyle/>
          <a:p>
            <a:r>
              <a:rPr lang="en-US" altLang="zh-CN" dirty="0"/>
              <a:t>Non-linear mean filter</a:t>
            </a:r>
            <a:endParaRPr lang="zh-CN" altLang="en-US" dirty="0"/>
          </a:p>
        </p:txBody>
      </p:sp>
      <p:sp>
        <p:nvSpPr>
          <p:cNvPr id="3" name="内容占位符 2">
            <a:extLst>
              <a:ext uri="{FF2B5EF4-FFF2-40B4-BE49-F238E27FC236}">
                <a16:creationId xmlns:a16="http://schemas.microsoft.com/office/drawing/2014/main" xmlns="" id="{CD7C42A4-66D3-4EDC-BF4C-1BE85DB68F6A}"/>
              </a:ext>
            </a:extLst>
          </p:cNvPr>
          <p:cNvSpPr>
            <a:spLocks noGrp="1"/>
          </p:cNvSpPr>
          <p:nvPr>
            <p:ph sz="quarter" idx="10"/>
          </p:nvPr>
        </p:nvSpPr>
        <p:spPr/>
        <p:txBody>
          <a:bodyPr/>
          <a:lstStyle/>
          <a:p>
            <a:endParaRPr lang="zh-CN" altLang="en-US"/>
          </a:p>
        </p:txBody>
      </p:sp>
      <p:pic>
        <p:nvPicPr>
          <p:cNvPr id="4" name="图片 3">
            <a:extLst>
              <a:ext uri="{FF2B5EF4-FFF2-40B4-BE49-F238E27FC236}">
                <a16:creationId xmlns:a16="http://schemas.microsoft.com/office/drawing/2014/main" xmlns="" id="{A518930E-FE72-429E-A048-BD70D23B9228}"/>
              </a:ext>
            </a:extLst>
          </p:cNvPr>
          <p:cNvPicPr>
            <a:picLocks noChangeAspect="1"/>
          </p:cNvPicPr>
          <p:nvPr/>
        </p:nvPicPr>
        <p:blipFill>
          <a:blip r:embed="rId2"/>
          <a:stretch>
            <a:fillRect/>
          </a:stretch>
        </p:blipFill>
        <p:spPr>
          <a:xfrm>
            <a:off x="4044418" y="1300605"/>
            <a:ext cx="4103164" cy="933952"/>
          </a:xfrm>
          <a:prstGeom prst="rect">
            <a:avLst/>
          </a:prstGeom>
        </p:spPr>
      </p:pic>
      <p:pic>
        <p:nvPicPr>
          <p:cNvPr id="5" name="图片 4">
            <a:extLst>
              <a:ext uri="{FF2B5EF4-FFF2-40B4-BE49-F238E27FC236}">
                <a16:creationId xmlns:a16="http://schemas.microsoft.com/office/drawing/2014/main" xmlns="" id="{797F1E05-23C5-4E74-A598-132124AFBA1A}"/>
              </a:ext>
            </a:extLst>
          </p:cNvPr>
          <p:cNvPicPr>
            <a:picLocks noChangeAspect="1"/>
          </p:cNvPicPr>
          <p:nvPr/>
        </p:nvPicPr>
        <p:blipFill>
          <a:blip r:embed="rId3"/>
          <a:stretch>
            <a:fillRect/>
          </a:stretch>
        </p:blipFill>
        <p:spPr>
          <a:xfrm>
            <a:off x="1329744" y="2546644"/>
            <a:ext cx="9532512" cy="2902553"/>
          </a:xfrm>
          <a:prstGeom prst="rect">
            <a:avLst/>
          </a:prstGeom>
        </p:spPr>
      </p:pic>
    </p:spTree>
    <p:extLst>
      <p:ext uri="{BB962C8B-B14F-4D97-AF65-F5344CB8AC3E}">
        <p14:creationId xmlns:p14="http://schemas.microsoft.com/office/powerpoint/2010/main" val="3850754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xmlns="" id="{499F17C8-4243-4798-9384-55B982C3E1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2844" y="3331499"/>
            <a:ext cx="4171358" cy="3422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内容占位符 1">
            <a:extLst>
              <a:ext uri="{FF2B5EF4-FFF2-40B4-BE49-F238E27FC236}">
                <a16:creationId xmlns:a16="http://schemas.microsoft.com/office/drawing/2014/main" xmlns="" id="{1E373706-09EA-4012-B94E-59E8240EEB7D}"/>
              </a:ext>
            </a:extLst>
          </p:cNvPr>
          <p:cNvSpPr>
            <a:spLocks noGrp="1"/>
          </p:cNvSpPr>
          <p:nvPr>
            <p:ph idx="1"/>
          </p:nvPr>
        </p:nvSpPr>
        <p:spPr/>
        <p:txBody>
          <a:bodyPr/>
          <a:lstStyle/>
          <a:p>
            <a:r>
              <a:rPr lang="en-US" altLang="zh-CN" dirty="0"/>
              <a:t>Are used to locate changes in the intensity function, edges are pixels where this function changes abruptly.</a:t>
            </a:r>
          </a:p>
          <a:p>
            <a:r>
              <a:rPr lang="en-US" altLang="zh-CN" dirty="0"/>
              <a:t>These changes are important for image perception.</a:t>
            </a:r>
          </a:p>
          <a:p>
            <a:r>
              <a:rPr lang="en-US" altLang="zh-CN" dirty="0"/>
              <a:t>Edge detection provides appropriate generalization of the image data. Painters of line drawings perform such a generalization.</a:t>
            </a:r>
          </a:p>
        </p:txBody>
      </p:sp>
      <p:sp>
        <p:nvSpPr>
          <p:cNvPr id="3" name="内容占位符 2">
            <a:extLst>
              <a:ext uri="{FF2B5EF4-FFF2-40B4-BE49-F238E27FC236}">
                <a16:creationId xmlns:a16="http://schemas.microsoft.com/office/drawing/2014/main" xmlns="" id="{99C1B0BD-8B26-4C43-9413-1B6E41AAC6FD}"/>
              </a:ext>
            </a:extLst>
          </p:cNvPr>
          <p:cNvSpPr>
            <a:spLocks noGrp="1"/>
          </p:cNvSpPr>
          <p:nvPr>
            <p:ph sz="quarter" idx="10"/>
          </p:nvPr>
        </p:nvSpPr>
        <p:spPr/>
        <p:txBody>
          <a:bodyPr/>
          <a:lstStyle/>
          <a:p>
            <a:r>
              <a:rPr lang="en-US" altLang="zh-CN" dirty="0"/>
              <a:t>5.3.2 Edge detectors</a:t>
            </a:r>
            <a:endParaRPr lang="zh-CN" altLang="en-US" dirty="0"/>
          </a:p>
        </p:txBody>
      </p:sp>
      <p:pic>
        <p:nvPicPr>
          <p:cNvPr id="4" name="Picture 4">
            <a:extLst>
              <a:ext uri="{FF2B5EF4-FFF2-40B4-BE49-F238E27FC236}">
                <a16:creationId xmlns:a16="http://schemas.microsoft.com/office/drawing/2014/main" xmlns="" id="{604B5DDE-E980-4599-AD34-90DCACF052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3398"/>
          <a:stretch/>
        </p:blipFill>
        <p:spPr bwMode="auto">
          <a:xfrm>
            <a:off x="0" y="3429000"/>
            <a:ext cx="3572758" cy="2433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extLst>
              <a:ext uri="{FF2B5EF4-FFF2-40B4-BE49-F238E27FC236}">
                <a16:creationId xmlns:a16="http://schemas.microsoft.com/office/drawing/2014/main" xmlns="" id="{3F53B49F-45B0-498D-8177-5200571A77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187" t="75317"/>
          <a:stretch/>
        </p:blipFill>
        <p:spPr bwMode="auto">
          <a:xfrm>
            <a:off x="754142" y="5798403"/>
            <a:ext cx="2513029" cy="600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a:extLst>
              <a:ext uri="{FF2B5EF4-FFF2-40B4-BE49-F238E27FC236}">
                <a16:creationId xmlns:a16="http://schemas.microsoft.com/office/drawing/2014/main" xmlns="" id="{5B60DEB0-30EC-4B14-A277-FCF22D927E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4288" y="3095575"/>
            <a:ext cx="2379868" cy="365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5197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BB26D3AB-BFCC-4C29-B49F-4D9C3711245C}"/>
              </a:ext>
            </a:extLst>
          </p:cNvPr>
          <p:cNvSpPr>
            <a:spLocks noGrp="1"/>
          </p:cNvSpPr>
          <p:nvPr>
            <p:ph idx="1"/>
          </p:nvPr>
        </p:nvSpPr>
        <p:spPr/>
        <p:txBody>
          <a:bodyPr/>
          <a:lstStyle/>
          <a:p>
            <a:r>
              <a:rPr lang="en-US" altLang="zh-CN" dirty="0">
                <a:solidFill>
                  <a:srgbClr val="FF0000"/>
                </a:solidFill>
              </a:rPr>
              <a:t>Derives</a:t>
            </a:r>
            <a:r>
              <a:rPr lang="en-US" altLang="zh-CN" dirty="0"/>
              <a:t> can be used to describe the changes of continuous functions. An image function depends on two variables, co-ordinates in the image plane and so operators describing edges are expressed by </a:t>
            </a:r>
            <a:r>
              <a:rPr lang="en-US" altLang="zh-CN" dirty="0">
                <a:solidFill>
                  <a:srgbClr val="FF0000"/>
                </a:solidFill>
              </a:rPr>
              <a:t>partial derivatives</a:t>
            </a:r>
            <a:r>
              <a:rPr lang="en-US" altLang="zh-CN" dirty="0"/>
              <a:t>.</a:t>
            </a:r>
          </a:p>
          <a:p>
            <a:r>
              <a:rPr lang="en-US" altLang="zh-CN" dirty="0"/>
              <a:t>An edge is a property attached to an individual pixel and is calculated from the image function behavior in a neighborhood of that pixel.</a:t>
            </a:r>
            <a:r>
              <a:rPr lang="zh-CN" altLang="en-US" dirty="0"/>
              <a:t> </a:t>
            </a:r>
            <a:r>
              <a:rPr lang="en-US" altLang="zh-CN" dirty="0"/>
              <a:t>It is a vector variable with two components, </a:t>
            </a:r>
            <a:r>
              <a:rPr lang="en-US" altLang="zh-CN" dirty="0">
                <a:solidFill>
                  <a:srgbClr val="FF0000"/>
                </a:solidFill>
              </a:rPr>
              <a:t>magnitude and direction</a:t>
            </a:r>
            <a:r>
              <a:rPr lang="en-US" altLang="zh-CN" dirty="0"/>
              <a:t>. The former is the magnitude of the gradient, and latter is rotated with respect to the gradient direction by -90 degrees.</a:t>
            </a:r>
          </a:p>
          <a:p>
            <a:r>
              <a:rPr lang="en-US" altLang="zh-CN" dirty="0"/>
              <a:t>Edges are often used in image analysis for finding region boundaries.</a:t>
            </a:r>
            <a:endParaRPr lang="zh-CN" altLang="en-US" dirty="0"/>
          </a:p>
        </p:txBody>
      </p:sp>
      <p:sp>
        <p:nvSpPr>
          <p:cNvPr id="3" name="内容占位符 2">
            <a:extLst>
              <a:ext uri="{FF2B5EF4-FFF2-40B4-BE49-F238E27FC236}">
                <a16:creationId xmlns:a16="http://schemas.microsoft.com/office/drawing/2014/main" xmlns="" id="{AC14D25C-49C5-4C77-83B9-DB1BD945AD3A}"/>
              </a:ext>
            </a:extLst>
          </p:cNvPr>
          <p:cNvSpPr>
            <a:spLocks noGrp="1"/>
          </p:cNvSpPr>
          <p:nvPr>
            <p:ph sz="quarter" idx="10"/>
          </p:nvPr>
        </p:nvSpPr>
        <p:spPr/>
        <p:txBody>
          <a:bodyPr/>
          <a:lstStyle/>
          <a:p>
            <a:endParaRPr lang="zh-CN" altLang="en-US"/>
          </a:p>
        </p:txBody>
      </p:sp>
      <p:pic>
        <p:nvPicPr>
          <p:cNvPr id="5" name="Picture 4">
            <a:extLst>
              <a:ext uri="{FF2B5EF4-FFF2-40B4-BE49-F238E27FC236}">
                <a16:creationId xmlns:a16="http://schemas.microsoft.com/office/drawing/2014/main" xmlns="" id="{B05DC419-CA2B-4E99-8113-C820D180D8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75175"/>
            <a:ext cx="8763000"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图片 5">
            <a:extLst>
              <a:ext uri="{FF2B5EF4-FFF2-40B4-BE49-F238E27FC236}">
                <a16:creationId xmlns:a16="http://schemas.microsoft.com/office/drawing/2014/main" xmlns="" id="{7EF57B7D-F44F-449E-8020-14D1190ABB58}"/>
              </a:ext>
            </a:extLst>
          </p:cNvPr>
          <p:cNvPicPr>
            <a:picLocks noChangeAspect="1"/>
          </p:cNvPicPr>
          <p:nvPr/>
        </p:nvPicPr>
        <p:blipFill>
          <a:blip r:embed="rId3"/>
          <a:stretch>
            <a:fillRect/>
          </a:stretch>
        </p:blipFill>
        <p:spPr>
          <a:xfrm>
            <a:off x="8007678" y="4468669"/>
            <a:ext cx="4038600" cy="1581150"/>
          </a:xfrm>
          <a:prstGeom prst="rect">
            <a:avLst/>
          </a:prstGeom>
        </p:spPr>
      </p:pic>
    </p:spTree>
    <p:extLst>
      <p:ext uri="{BB962C8B-B14F-4D97-AF65-F5344CB8AC3E}">
        <p14:creationId xmlns:p14="http://schemas.microsoft.com/office/powerpoint/2010/main" val="2539685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17815BD9-70B5-4A1D-9E31-C6C04F173761}"/>
              </a:ext>
            </a:extLst>
          </p:cNvPr>
          <p:cNvSpPr>
            <a:spLocks noGrp="1"/>
          </p:cNvSpPr>
          <p:nvPr>
            <p:ph idx="1"/>
          </p:nvPr>
        </p:nvSpPr>
        <p:spPr/>
        <p:txBody>
          <a:bodyPr/>
          <a:lstStyle/>
          <a:p>
            <a:r>
              <a:rPr lang="en-US" altLang="zh-CN" dirty="0"/>
              <a:t>The </a:t>
            </a:r>
            <a:r>
              <a:rPr lang="en-US" altLang="zh-CN" dirty="0">
                <a:solidFill>
                  <a:srgbClr val="FF0000"/>
                </a:solidFill>
              </a:rPr>
              <a:t>edge profile </a:t>
            </a:r>
            <a:r>
              <a:rPr lang="en-US" altLang="zh-CN" dirty="0"/>
              <a:t>in the gradient direction is typical for objects.</a:t>
            </a:r>
          </a:p>
          <a:p>
            <a:r>
              <a:rPr lang="en-US" altLang="zh-CN" dirty="0"/>
              <a:t>Roof edges are typical for objects corresponding to thin lines. Edge detectors are usually tuned for some type of edge profile.</a:t>
            </a:r>
          </a:p>
        </p:txBody>
      </p:sp>
      <p:sp>
        <p:nvSpPr>
          <p:cNvPr id="3" name="内容占位符 2">
            <a:extLst>
              <a:ext uri="{FF2B5EF4-FFF2-40B4-BE49-F238E27FC236}">
                <a16:creationId xmlns:a16="http://schemas.microsoft.com/office/drawing/2014/main" xmlns="" id="{D693AD66-BE68-4C44-BCE1-C878906844E0}"/>
              </a:ext>
            </a:extLst>
          </p:cNvPr>
          <p:cNvSpPr>
            <a:spLocks noGrp="1"/>
          </p:cNvSpPr>
          <p:nvPr>
            <p:ph sz="quarter" idx="10"/>
          </p:nvPr>
        </p:nvSpPr>
        <p:spPr/>
        <p:txBody>
          <a:bodyPr/>
          <a:lstStyle/>
          <a:p>
            <a:endParaRPr lang="zh-CN" altLang="en-US"/>
          </a:p>
        </p:txBody>
      </p:sp>
      <p:pic>
        <p:nvPicPr>
          <p:cNvPr id="4" name="Picture 4">
            <a:extLst>
              <a:ext uri="{FF2B5EF4-FFF2-40B4-BE49-F238E27FC236}">
                <a16:creationId xmlns:a16="http://schemas.microsoft.com/office/drawing/2014/main" xmlns="" id="{4BE03298-A5E2-4236-8BF3-EDD5E08AF9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6695" y="3154346"/>
            <a:ext cx="8686800" cy="207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39667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xmlns="" id="{876EEB0A-1AF9-438F-9686-105C23C1C77B}"/>
                  </a:ext>
                </a:extLst>
              </p:cNvPr>
              <p:cNvSpPr>
                <a:spLocks noGrp="1"/>
              </p:cNvSpPr>
              <p:nvPr>
                <p:ph idx="1"/>
              </p:nvPr>
            </p:nvSpPr>
            <p:spPr/>
            <p:txBody>
              <a:bodyPr/>
              <a:lstStyle/>
              <a:p>
                <a:r>
                  <a:rPr lang="en-US" altLang="zh-CN" dirty="0"/>
                  <a:t>Sometimes we are interested only in edge magnitudes without regard to their orientations, a linear differential operator called the </a:t>
                </a:r>
                <a:r>
                  <a:rPr lang="en-US" altLang="zh-CN" dirty="0">
                    <a:solidFill>
                      <a:srgbClr val="FF0000"/>
                    </a:solidFill>
                  </a:rPr>
                  <a:t>Laplacian</a:t>
                </a:r>
                <a:r>
                  <a:rPr lang="en-US" altLang="zh-CN" dirty="0"/>
                  <a:t> may then be used.</a:t>
                </a:r>
              </a:p>
              <a:p>
                <a:r>
                  <a:rPr lang="en-US" altLang="zh-CN" dirty="0"/>
                  <a:t>Laplacian is invariant to rotation in the image.</a:t>
                </a:r>
              </a:p>
              <a:p>
                <a:endParaRPr lang="en-US" altLang="zh-CN" dirty="0"/>
              </a:p>
              <a:p>
                <a:r>
                  <a:rPr lang="en-US" altLang="zh-CN" b="1" dirty="0"/>
                  <a:t>Image sharpening </a:t>
                </a:r>
                <a:r>
                  <a:rPr lang="en-US" altLang="zh-CN" dirty="0"/>
                  <a:t>has the objective of making edges stepper. The sharpened output image </a:t>
                </a:r>
                <a14:m>
                  <m:oMath xmlns:m="http://schemas.openxmlformats.org/officeDocument/2006/math">
                    <m:r>
                      <a:rPr lang="en-US" altLang="zh-CN" b="0" i="1" smtClean="0">
                        <a:latin typeface="Cambria Math" panose="02040503050406030204" pitchFamily="18" charset="0"/>
                      </a:rPr>
                      <m:t>𝑓</m:t>
                    </m:r>
                  </m:oMath>
                </a14:m>
                <a:r>
                  <a:rPr lang="en-US" altLang="zh-CN" dirty="0"/>
                  <a:t> is obtained from the input image </a:t>
                </a:r>
                <a14:m>
                  <m:oMath xmlns:m="http://schemas.openxmlformats.org/officeDocument/2006/math">
                    <m:r>
                      <a:rPr lang="en-US" altLang="zh-CN" b="0" i="1" smtClean="0">
                        <a:latin typeface="Cambria Math" panose="02040503050406030204" pitchFamily="18" charset="0"/>
                      </a:rPr>
                      <m:t>𝑔</m:t>
                    </m:r>
                  </m:oMath>
                </a14:m>
                <a:r>
                  <a:rPr lang="en-US" altLang="zh-CN" dirty="0"/>
                  <a:t> is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oMath>
                </a14:m>
                <a:r>
                  <a:rPr lang="en-US" altLang="zh-CN" dirty="0"/>
                  <a:t>. C is positive coefficient which gives the strength of sharpening and </a:t>
                </a:r>
                <a14:m>
                  <m:oMath xmlns:m="http://schemas.openxmlformats.org/officeDocument/2006/math">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oMath>
                </a14:m>
                <a:r>
                  <a:rPr lang="en-US" altLang="zh-CN" dirty="0"/>
                  <a:t> is a measure of the image function sheerness, calculated using a gradient operator.</a:t>
                </a:r>
              </a:p>
              <a:p>
                <a:r>
                  <a:rPr lang="en-US" altLang="zh-CN" dirty="0"/>
                  <a:t>Laplacian is very often used for this purpose.</a:t>
                </a:r>
              </a:p>
            </p:txBody>
          </p:sp>
        </mc:Choice>
        <mc:Fallback xmlns="">
          <p:sp>
            <p:nvSpPr>
              <p:cNvPr id="2" name="内容占位符 1">
                <a:extLst>
                  <a:ext uri="{FF2B5EF4-FFF2-40B4-BE49-F238E27FC236}">
                    <a16:creationId xmlns:a16="http://schemas.microsoft.com/office/drawing/2014/main" id="{876EEB0A-1AF9-438F-9686-105C23C1C77B}"/>
                  </a:ext>
                </a:extLst>
              </p:cNvPr>
              <p:cNvSpPr>
                <a:spLocks noGrp="1" noRot="1" noChangeAspect="1" noMove="1" noResize="1" noEditPoints="1" noAdjustHandles="1" noChangeArrowheads="1" noChangeShapeType="1" noTextEdit="1"/>
              </p:cNvSpPr>
              <p:nvPr>
                <p:ph idx="1"/>
              </p:nvPr>
            </p:nvSpPr>
            <p:spPr>
              <a:blipFill>
                <a:blip r:embed="rId2"/>
                <a:stretch>
                  <a:fillRect l="-705" t="-1842"/>
                </a:stretch>
              </a:blipFill>
            </p:spPr>
            <p:txBody>
              <a:bodyPr/>
              <a:lstStyle/>
              <a:p>
                <a:r>
                  <a:rPr lang="zh-CN" altLang="en-US">
                    <a:noFill/>
                  </a:rPr>
                  <a:t> </a:t>
                </a:r>
              </a:p>
            </p:txBody>
          </p:sp>
        </mc:Fallback>
      </mc:AlternateContent>
      <p:sp>
        <p:nvSpPr>
          <p:cNvPr id="3" name="内容占位符 2">
            <a:extLst>
              <a:ext uri="{FF2B5EF4-FFF2-40B4-BE49-F238E27FC236}">
                <a16:creationId xmlns:a16="http://schemas.microsoft.com/office/drawing/2014/main" xmlns="" id="{05417774-5EFC-4DDE-9D27-8B01D1B96BE1}"/>
              </a:ext>
            </a:extLst>
          </p:cNvPr>
          <p:cNvSpPr>
            <a:spLocks noGrp="1"/>
          </p:cNvSpPr>
          <p:nvPr>
            <p:ph sz="quarter" idx="10"/>
          </p:nvPr>
        </p:nvSpPr>
        <p:spPr/>
        <p:txBody>
          <a:bodyPr/>
          <a:lstStyle/>
          <a:p>
            <a:endParaRPr lang="zh-CN" altLang="en-US"/>
          </a:p>
        </p:txBody>
      </p:sp>
      <p:pic>
        <p:nvPicPr>
          <p:cNvPr id="4" name="图片 3">
            <a:extLst>
              <a:ext uri="{FF2B5EF4-FFF2-40B4-BE49-F238E27FC236}">
                <a16:creationId xmlns:a16="http://schemas.microsoft.com/office/drawing/2014/main" xmlns="" id="{E56FD3DF-FD1B-401F-902E-DF96259A260C}"/>
              </a:ext>
            </a:extLst>
          </p:cNvPr>
          <p:cNvPicPr>
            <a:picLocks noChangeAspect="1"/>
          </p:cNvPicPr>
          <p:nvPr/>
        </p:nvPicPr>
        <p:blipFill>
          <a:blip r:embed="rId3"/>
          <a:stretch>
            <a:fillRect/>
          </a:stretch>
        </p:blipFill>
        <p:spPr>
          <a:xfrm>
            <a:off x="7066567" y="2157658"/>
            <a:ext cx="3733800" cy="790575"/>
          </a:xfrm>
          <a:prstGeom prst="rect">
            <a:avLst/>
          </a:prstGeom>
        </p:spPr>
      </p:pic>
    </p:spTree>
    <p:extLst>
      <p:ext uri="{BB962C8B-B14F-4D97-AF65-F5344CB8AC3E}">
        <p14:creationId xmlns:p14="http://schemas.microsoft.com/office/powerpoint/2010/main" val="295331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99912C69-5B64-4857-920D-73638D5CC53B}"/>
              </a:ext>
            </a:extLst>
          </p:cNvPr>
          <p:cNvSpPr>
            <a:spLocks noGrp="1"/>
          </p:cNvSpPr>
          <p:nvPr>
            <p:ph idx="1"/>
          </p:nvPr>
        </p:nvSpPr>
        <p:spPr/>
        <p:txBody>
          <a:bodyPr/>
          <a:lstStyle/>
          <a:p>
            <a:r>
              <a:rPr lang="en-US" altLang="zh-CN" dirty="0"/>
              <a:t>Both input and output are intensity images.</a:t>
            </a:r>
          </a:p>
          <a:p>
            <a:r>
              <a:rPr lang="en-US" altLang="zh-CN" dirty="0"/>
              <a:t>Does not increase image information content.</a:t>
            </a:r>
          </a:p>
          <a:p>
            <a:r>
              <a:rPr lang="en-US" altLang="zh-CN" dirty="0"/>
              <a:t>Helps to suppress information that is not relevant to the specific image processing or analysis task.</a:t>
            </a:r>
          </a:p>
          <a:p>
            <a:endParaRPr lang="zh-CN" altLang="en-US" dirty="0"/>
          </a:p>
        </p:txBody>
      </p:sp>
      <p:sp>
        <p:nvSpPr>
          <p:cNvPr id="3" name="内容占位符 2">
            <a:extLst>
              <a:ext uri="{FF2B5EF4-FFF2-40B4-BE49-F238E27FC236}">
                <a16:creationId xmlns:a16="http://schemas.microsoft.com/office/drawing/2014/main" xmlns="" id="{C62B520E-E2BF-4959-9779-C09CE437EE7D}"/>
              </a:ext>
            </a:extLst>
          </p:cNvPr>
          <p:cNvSpPr>
            <a:spLocks noGrp="1"/>
          </p:cNvSpPr>
          <p:nvPr>
            <p:ph sz="quarter" idx="10"/>
          </p:nvPr>
        </p:nvSpPr>
        <p:spPr/>
        <p:txBody>
          <a:bodyPr/>
          <a:lstStyle/>
          <a:p>
            <a:r>
              <a:rPr lang="en-US" altLang="zh-CN" dirty="0"/>
              <a:t>Pre-processing</a:t>
            </a:r>
            <a:endParaRPr lang="zh-CN" altLang="en-US" dirty="0"/>
          </a:p>
        </p:txBody>
      </p:sp>
    </p:spTree>
    <p:extLst>
      <p:ext uri="{BB962C8B-B14F-4D97-AF65-F5344CB8AC3E}">
        <p14:creationId xmlns:p14="http://schemas.microsoft.com/office/powerpoint/2010/main" val="28909803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EB186131-02D4-4298-A4D8-E8E604A0E698}"/>
              </a:ext>
            </a:extLst>
          </p:cNvPr>
          <p:cNvSpPr>
            <a:spLocks noGrp="1"/>
          </p:cNvSpPr>
          <p:nvPr>
            <p:ph idx="1"/>
          </p:nvPr>
        </p:nvSpPr>
        <p:spPr/>
        <p:txBody>
          <a:bodyPr/>
          <a:lstStyle/>
          <a:p>
            <a:r>
              <a:rPr lang="en-US" altLang="zh-CN" dirty="0"/>
              <a:t>An example of image sharpening using a Laplacian.</a:t>
            </a:r>
            <a:endParaRPr lang="zh-CN" altLang="en-US" dirty="0"/>
          </a:p>
        </p:txBody>
      </p:sp>
      <p:sp>
        <p:nvSpPr>
          <p:cNvPr id="3" name="内容占位符 2">
            <a:extLst>
              <a:ext uri="{FF2B5EF4-FFF2-40B4-BE49-F238E27FC236}">
                <a16:creationId xmlns:a16="http://schemas.microsoft.com/office/drawing/2014/main" xmlns="" id="{521B08A7-64BD-4740-95DB-DD1F3B2AD5EE}"/>
              </a:ext>
            </a:extLst>
          </p:cNvPr>
          <p:cNvSpPr>
            <a:spLocks noGrp="1"/>
          </p:cNvSpPr>
          <p:nvPr>
            <p:ph sz="quarter" idx="10"/>
          </p:nvPr>
        </p:nvSpPr>
        <p:spPr/>
        <p:txBody>
          <a:bodyPr/>
          <a:lstStyle/>
          <a:p>
            <a:endParaRPr lang="zh-CN" altLang="en-US"/>
          </a:p>
        </p:txBody>
      </p:sp>
      <p:pic>
        <p:nvPicPr>
          <p:cNvPr id="4" name="Picture 4">
            <a:extLst>
              <a:ext uri="{FF2B5EF4-FFF2-40B4-BE49-F238E27FC236}">
                <a16:creationId xmlns:a16="http://schemas.microsoft.com/office/drawing/2014/main" xmlns="" id="{85C7DC20-389C-4242-876A-47AFAA568C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1221" y="1881384"/>
            <a:ext cx="8305800" cy="484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67323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6B17F502-EEE7-43C0-8B5B-5EA890315395}"/>
              </a:ext>
            </a:extLst>
          </p:cNvPr>
          <p:cNvSpPr>
            <a:spLocks noGrp="1"/>
          </p:cNvSpPr>
          <p:nvPr>
            <p:ph idx="1"/>
          </p:nvPr>
        </p:nvSpPr>
        <p:spPr/>
        <p:txBody>
          <a:bodyPr/>
          <a:lstStyle/>
          <a:p>
            <a:r>
              <a:rPr lang="en-US" altLang="zh-CN" dirty="0"/>
              <a:t>Gradient operators as a measure of edge sheerness can be divided into three categories.</a:t>
            </a:r>
          </a:p>
          <a:p>
            <a:r>
              <a:rPr lang="en-US" altLang="zh-CN" dirty="0"/>
              <a:t>1. operators approximating derivatives of the image function using difference.</a:t>
            </a:r>
          </a:p>
          <a:p>
            <a:r>
              <a:rPr lang="en-US" altLang="zh-CN" dirty="0"/>
              <a:t>2. operators based on the zero-crossings of the image function second derive.</a:t>
            </a:r>
          </a:p>
          <a:p>
            <a:r>
              <a:rPr lang="en-US" altLang="zh-CN" dirty="0"/>
              <a:t>3. operators which attempt to match an image function to a parametric to a parametric model of edges.</a:t>
            </a:r>
          </a:p>
          <a:p>
            <a:r>
              <a:rPr lang="en-US" altLang="zh-CN" dirty="0"/>
              <a:t>And fuzzy logic, neural networks, or wavelets can also be used to do it.</a:t>
            </a:r>
            <a:endParaRPr lang="zh-CN" altLang="en-US" dirty="0"/>
          </a:p>
        </p:txBody>
      </p:sp>
      <p:sp>
        <p:nvSpPr>
          <p:cNvPr id="3" name="内容占位符 2">
            <a:extLst>
              <a:ext uri="{FF2B5EF4-FFF2-40B4-BE49-F238E27FC236}">
                <a16:creationId xmlns:a16="http://schemas.microsoft.com/office/drawing/2014/main" xmlns="" id="{9C8F7E44-7406-4E77-8054-8C714BC79819}"/>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7178250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xmlns="" id="{8E64597D-BFC7-4E01-A404-432144724771}"/>
              </a:ext>
            </a:extLst>
          </p:cNvPr>
          <p:cNvPicPr>
            <a:picLocks noChangeAspect="1"/>
          </p:cNvPicPr>
          <p:nvPr/>
        </p:nvPicPr>
        <p:blipFill>
          <a:blip r:embed="rId2"/>
          <a:stretch>
            <a:fillRect/>
          </a:stretch>
        </p:blipFill>
        <p:spPr>
          <a:xfrm>
            <a:off x="4116253" y="3073207"/>
            <a:ext cx="6572250" cy="1066800"/>
          </a:xfrm>
          <a:prstGeom prst="rect">
            <a:avLst/>
          </a:prstGeom>
        </p:spPr>
      </p:pic>
      <p:pic>
        <p:nvPicPr>
          <p:cNvPr id="5" name="图片 4">
            <a:extLst>
              <a:ext uri="{FF2B5EF4-FFF2-40B4-BE49-F238E27FC236}">
                <a16:creationId xmlns:a16="http://schemas.microsoft.com/office/drawing/2014/main" xmlns="" id="{98AE4CD0-BBAF-4FB7-AD8A-A9E8A43B2306}"/>
              </a:ext>
            </a:extLst>
          </p:cNvPr>
          <p:cNvPicPr>
            <a:picLocks noChangeAspect="1"/>
          </p:cNvPicPr>
          <p:nvPr/>
        </p:nvPicPr>
        <p:blipFill>
          <a:blip r:embed="rId3"/>
          <a:stretch>
            <a:fillRect/>
          </a:stretch>
        </p:blipFill>
        <p:spPr>
          <a:xfrm>
            <a:off x="3182821" y="2041212"/>
            <a:ext cx="4181475" cy="990600"/>
          </a:xfrm>
          <a:prstGeom prst="rect">
            <a:avLst/>
          </a:prstGeom>
        </p:spPr>
      </p:pic>
      <p:sp>
        <p:nvSpPr>
          <p:cNvPr id="2" name="内容占位符 1">
            <a:extLst>
              <a:ext uri="{FF2B5EF4-FFF2-40B4-BE49-F238E27FC236}">
                <a16:creationId xmlns:a16="http://schemas.microsoft.com/office/drawing/2014/main" xmlns="" id="{29C9296A-B784-4564-AEAD-1679110D68DE}"/>
              </a:ext>
            </a:extLst>
          </p:cNvPr>
          <p:cNvSpPr>
            <a:spLocks noGrp="1"/>
          </p:cNvSpPr>
          <p:nvPr>
            <p:ph idx="1"/>
          </p:nvPr>
        </p:nvSpPr>
        <p:spPr/>
        <p:txBody>
          <a:bodyPr/>
          <a:lstStyle/>
          <a:p>
            <a:r>
              <a:rPr lang="en-US" altLang="zh-CN" dirty="0"/>
              <a:t>Roberts operator</a:t>
            </a:r>
          </a:p>
          <a:p>
            <a:pPr marL="0" indent="0">
              <a:buNone/>
            </a:pPr>
            <a:r>
              <a:rPr lang="en-US" altLang="zh-CN" dirty="0"/>
              <a:t>(high sensitivity to noise)</a:t>
            </a:r>
          </a:p>
          <a:p>
            <a:r>
              <a:rPr lang="en-US" altLang="zh-CN" dirty="0"/>
              <a:t>Laplace operator</a:t>
            </a:r>
          </a:p>
          <a:p>
            <a:pPr marL="0" indent="0">
              <a:buNone/>
            </a:pPr>
            <a:r>
              <a:rPr lang="en-US" altLang="zh-CN" dirty="0"/>
              <a:t>(responds doubly to some edges in the image)</a:t>
            </a:r>
          </a:p>
          <a:p>
            <a:r>
              <a:rPr lang="en-US" altLang="zh-CN" dirty="0"/>
              <a:t>Prewitt operator (compass)</a:t>
            </a:r>
          </a:p>
          <a:p>
            <a:endParaRPr lang="en-US" altLang="zh-CN" dirty="0"/>
          </a:p>
          <a:p>
            <a:r>
              <a:rPr lang="en-US" altLang="zh-CN" dirty="0"/>
              <a:t>Sobel operator</a:t>
            </a:r>
          </a:p>
          <a:p>
            <a:endParaRPr lang="en-US" altLang="zh-CN" dirty="0"/>
          </a:p>
          <a:p>
            <a:r>
              <a:rPr lang="en-US" altLang="zh-CN" dirty="0"/>
              <a:t>Robinson operator</a:t>
            </a:r>
            <a:endParaRPr lang="zh-CN" altLang="en-US" dirty="0"/>
          </a:p>
        </p:txBody>
      </p:sp>
      <p:sp>
        <p:nvSpPr>
          <p:cNvPr id="3" name="内容占位符 2">
            <a:extLst>
              <a:ext uri="{FF2B5EF4-FFF2-40B4-BE49-F238E27FC236}">
                <a16:creationId xmlns:a16="http://schemas.microsoft.com/office/drawing/2014/main" xmlns="" id="{D8454253-47D8-47ED-AB26-3AAFA29C6183}"/>
              </a:ext>
            </a:extLst>
          </p:cNvPr>
          <p:cNvSpPr>
            <a:spLocks noGrp="1"/>
          </p:cNvSpPr>
          <p:nvPr>
            <p:ph sz="quarter" idx="10"/>
          </p:nvPr>
        </p:nvSpPr>
        <p:spPr/>
        <p:txBody>
          <a:bodyPr/>
          <a:lstStyle/>
          <a:p>
            <a:endParaRPr lang="zh-CN" altLang="en-US"/>
          </a:p>
        </p:txBody>
      </p:sp>
      <p:pic>
        <p:nvPicPr>
          <p:cNvPr id="4" name="图片 3">
            <a:extLst>
              <a:ext uri="{FF2B5EF4-FFF2-40B4-BE49-F238E27FC236}">
                <a16:creationId xmlns:a16="http://schemas.microsoft.com/office/drawing/2014/main" xmlns="" id="{D4F03896-C1FC-4F08-A931-3E48CE739D65}"/>
              </a:ext>
            </a:extLst>
          </p:cNvPr>
          <p:cNvPicPr>
            <a:picLocks noChangeAspect="1"/>
          </p:cNvPicPr>
          <p:nvPr/>
        </p:nvPicPr>
        <p:blipFill>
          <a:blip r:embed="rId4"/>
          <a:stretch>
            <a:fillRect/>
          </a:stretch>
        </p:blipFill>
        <p:spPr>
          <a:xfrm>
            <a:off x="3254162" y="1223962"/>
            <a:ext cx="3590925" cy="752475"/>
          </a:xfrm>
          <a:prstGeom prst="rect">
            <a:avLst/>
          </a:prstGeom>
        </p:spPr>
      </p:pic>
      <p:pic>
        <p:nvPicPr>
          <p:cNvPr id="6" name="图片 5">
            <a:extLst>
              <a:ext uri="{FF2B5EF4-FFF2-40B4-BE49-F238E27FC236}">
                <a16:creationId xmlns:a16="http://schemas.microsoft.com/office/drawing/2014/main" xmlns="" id="{F53F002A-F471-4D0D-8A50-3FEA87DA0882}"/>
              </a:ext>
            </a:extLst>
          </p:cNvPr>
          <p:cNvPicPr>
            <a:picLocks noChangeAspect="1"/>
          </p:cNvPicPr>
          <p:nvPr/>
        </p:nvPicPr>
        <p:blipFill>
          <a:blip r:embed="rId5"/>
          <a:stretch>
            <a:fillRect/>
          </a:stretch>
        </p:blipFill>
        <p:spPr>
          <a:xfrm>
            <a:off x="7364296" y="2067083"/>
            <a:ext cx="4943475" cy="990600"/>
          </a:xfrm>
          <a:prstGeom prst="rect">
            <a:avLst/>
          </a:prstGeom>
        </p:spPr>
      </p:pic>
      <p:pic>
        <p:nvPicPr>
          <p:cNvPr id="8" name="图片 7">
            <a:extLst>
              <a:ext uri="{FF2B5EF4-FFF2-40B4-BE49-F238E27FC236}">
                <a16:creationId xmlns:a16="http://schemas.microsoft.com/office/drawing/2014/main" xmlns="" id="{86F4547D-66F5-441B-A8FD-E0F076B4799D}"/>
              </a:ext>
            </a:extLst>
          </p:cNvPr>
          <p:cNvPicPr>
            <a:picLocks noChangeAspect="1"/>
          </p:cNvPicPr>
          <p:nvPr/>
        </p:nvPicPr>
        <p:blipFill>
          <a:blip r:embed="rId6"/>
          <a:stretch>
            <a:fillRect/>
          </a:stretch>
        </p:blipFill>
        <p:spPr>
          <a:xfrm>
            <a:off x="3088429" y="3986420"/>
            <a:ext cx="6858000" cy="1057275"/>
          </a:xfrm>
          <a:prstGeom prst="rect">
            <a:avLst/>
          </a:prstGeom>
        </p:spPr>
      </p:pic>
      <p:pic>
        <p:nvPicPr>
          <p:cNvPr id="9" name="图片 8">
            <a:extLst>
              <a:ext uri="{FF2B5EF4-FFF2-40B4-BE49-F238E27FC236}">
                <a16:creationId xmlns:a16="http://schemas.microsoft.com/office/drawing/2014/main" xmlns="" id="{9EE3AE6C-8793-4440-86AB-2ABD4B709A1C}"/>
              </a:ext>
            </a:extLst>
          </p:cNvPr>
          <p:cNvPicPr>
            <a:picLocks noChangeAspect="1"/>
          </p:cNvPicPr>
          <p:nvPr/>
        </p:nvPicPr>
        <p:blipFill>
          <a:blip r:embed="rId7"/>
          <a:stretch>
            <a:fillRect/>
          </a:stretch>
        </p:blipFill>
        <p:spPr>
          <a:xfrm>
            <a:off x="3292262" y="4905037"/>
            <a:ext cx="7105650" cy="1123950"/>
          </a:xfrm>
          <a:prstGeom prst="rect">
            <a:avLst/>
          </a:prstGeom>
        </p:spPr>
      </p:pic>
    </p:spTree>
    <p:extLst>
      <p:ext uri="{BB962C8B-B14F-4D97-AF65-F5344CB8AC3E}">
        <p14:creationId xmlns:p14="http://schemas.microsoft.com/office/powerpoint/2010/main" val="30090248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7A8ADCDD-ACC1-4218-8410-927FA6901FE0}"/>
              </a:ext>
            </a:extLst>
          </p:cNvPr>
          <p:cNvSpPr>
            <a:spLocks noGrp="1"/>
          </p:cNvSpPr>
          <p:nvPr>
            <p:ph idx="1"/>
          </p:nvPr>
        </p:nvSpPr>
        <p:spPr/>
        <p:txBody>
          <a:bodyPr/>
          <a:lstStyle/>
          <a:p>
            <a:r>
              <a:rPr lang="en-US" altLang="zh-CN" dirty="0"/>
              <a:t>Kirsch operator</a:t>
            </a:r>
            <a:endParaRPr lang="zh-CN" altLang="en-US" dirty="0"/>
          </a:p>
        </p:txBody>
      </p:sp>
      <p:sp>
        <p:nvSpPr>
          <p:cNvPr id="3" name="内容占位符 2">
            <a:extLst>
              <a:ext uri="{FF2B5EF4-FFF2-40B4-BE49-F238E27FC236}">
                <a16:creationId xmlns:a16="http://schemas.microsoft.com/office/drawing/2014/main" xmlns="" id="{B6ECB606-E9B6-4DF0-A894-CB8A2D03B0F7}"/>
              </a:ext>
            </a:extLst>
          </p:cNvPr>
          <p:cNvSpPr>
            <a:spLocks noGrp="1"/>
          </p:cNvSpPr>
          <p:nvPr>
            <p:ph sz="quarter" idx="10"/>
          </p:nvPr>
        </p:nvSpPr>
        <p:spPr/>
        <p:txBody>
          <a:bodyPr/>
          <a:lstStyle/>
          <a:p>
            <a:endParaRPr lang="zh-CN" altLang="en-US"/>
          </a:p>
        </p:txBody>
      </p:sp>
      <p:pic>
        <p:nvPicPr>
          <p:cNvPr id="4" name="图片 3">
            <a:extLst>
              <a:ext uri="{FF2B5EF4-FFF2-40B4-BE49-F238E27FC236}">
                <a16:creationId xmlns:a16="http://schemas.microsoft.com/office/drawing/2014/main" xmlns="" id="{91C09863-D2B2-41D9-97BD-86F19281FD74}"/>
              </a:ext>
            </a:extLst>
          </p:cNvPr>
          <p:cNvPicPr>
            <a:picLocks noChangeAspect="1"/>
          </p:cNvPicPr>
          <p:nvPr/>
        </p:nvPicPr>
        <p:blipFill>
          <a:blip r:embed="rId2"/>
          <a:stretch>
            <a:fillRect/>
          </a:stretch>
        </p:blipFill>
        <p:spPr>
          <a:xfrm>
            <a:off x="3121892" y="1095178"/>
            <a:ext cx="7305675" cy="1047750"/>
          </a:xfrm>
          <a:prstGeom prst="rect">
            <a:avLst/>
          </a:prstGeom>
        </p:spPr>
      </p:pic>
      <p:pic>
        <p:nvPicPr>
          <p:cNvPr id="5" name="Picture 4">
            <a:extLst>
              <a:ext uri="{FF2B5EF4-FFF2-40B4-BE49-F238E27FC236}">
                <a16:creationId xmlns:a16="http://schemas.microsoft.com/office/drawing/2014/main" xmlns="" id="{6E999B17-0FF9-44C2-A26D-109F0941BD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5247"/>
          <a:stretch/>
        </p:blipFill>
        <p:spPr bwMode="auto">
          <a:xfrm>
            <a:off x="5425911" y="2558489"/>
            <a:ext cx="6142038"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a:extLst>
              <a:ext uri="{FF2B5EF4-FFF2-40B4-BE49-F238E27FC236}">
                <a16:creationId xmlns:a16="http://schemas.microsoft.com/office/drawing/2014/main" xmlns="" id="{D18EE9DA-EED5-46EB-9445-B6C74750D7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37" r="9702" b="54753"/>
          <a:stretch/>
        </p:blipFill>
        <p:spPr bwMode="auto">
          <a:xfrm>
            <a:off x="348792" y="2459585"/>
            <a:ext cx="5077120" cy="283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10575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FF50CAEE-FE03-47BB-B14D-56C97BB3D23F}"/>
              </a:ext>
            </a:extLst>
          </p:cNvPr>
          <p:cNvSpPr>
            <a:spLocks noGrp="1"/>
          </p:cNvSpPr>
          <p:nvPr>
            <p:ph idx="1"/>
          </p:nvPr>
        </p:nvSpPr>
        <p:spPr/>
        <p:txBody>
          <a:bodyPr/>
          <a:lstStyle/>
          <a:p>
            <a:r>
              <a:rPr lang="en-US" altLang="zh-CN" dirty="0"/>
              <a:t>Object boundaries are the most important cues that link an intensity image with its interpretation.</a:t>
            </a:r>
          </a:p>
          <a:p>
            <a:r>
              <a:rPr lang="en-US" altLang="zh-CN" dirty="0"/>
              <a:t>Edge detection techniques existing at that time were based on convolution in very small neighborhoods and worked well only for specific images. The main disadvantage of these edge detectors is their dependence on the size of the object and sensitivity to noise.</a:t>
            </a:r>
          </a:p>
          <a:p>
            <a:r>
              <a:rPr lang="en-US" altLang="zh-CN" dirty="0"/>
              <a:t>An edge detection technique based on the zero-crossings of the second derivative explores the fact that a step edge corresponds to an abrupt change in the image function.</a:t>
            </a:r>
          </a:p>
          <a:p>
            <a:r>
              <a:rPr lang="en-US" altLang="zh-CN" b="1" dirty="0"/>
              <a:t>The first derivative of the image function should have an extremum at the position corresponding to the edge in the image, and so the second derivative should be zero at the same position</a:t>
            </a:r>
            <a:r>
              <a:rPr lang="en-US" altLang="zh-CN" dirty="0"/>
              <a:t>.</a:t>
            </a:r>
            <a:endParaRPr lang="zh-CN" altLang="en-US" dirty="0"/>
          </a:p>
        </p:txBody>
      </p:sp>
      <p:sp>
        <p:nvSpPr>
          <p:cNvPr id="3" name="内容占位符 2">
            <a:extLst>
              <a:ext uri="{FF2B5EF4-FFF2-40B4-BE49-F238E27FC236}">
                <a16:creationId xmlns:a16="http://schemas.microsoft.com/office/drawing/2014/main" xmlns="" id="{B4C6EC19-9A9D-4687-9435-EE0570A75BF1}"/>
              </a:ext>
            </a:extLst>
          </p:cNvPr>
          <p:cNvSpPr>
            <a:spLocks noGrp="1"/>
          </p:cNvSpPr>
          <p:nvPr>
            <p:ph sz="quarter" idx="10"/>
          </p:nvPr>
        </p:nvSpPr>
        <p:spPr/>
        <p:txBody>
          <a:bodyPr/>
          <a:lstStyle/>
          <a:p>
            <a:r>
              <a:rPr lang="en-US" altLang="zh-CN" dirty="0"/>
              <a:t>5.3.3 zero-crossings of the second derivative</a:t>
            </a:r>
            <a:endParaRPr lang="zh-CN" altLang="en-US" dirty="0"/>
          </a:p>
        </p:txBody>
      </p:sp>
    </p:spTree>
    <p:extLst>
      <p:ext uri="{BB962C8B-B14F-4D97-AF65-F5344CB8AC3E}">
        <p14:creationId xmlns:p14="http://schemas.microsoft.com/office/powerpoint/2010/main" val="29166604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37C8689D-D474-4784-90A6-8BD543D62A74}"/>
              </a:ext>
            </a:extLst>
          </p:cNvPr>
          <p:cNvSpPr>
            <a:spLocks noGrp="1"/>
          </p:cNvSpPr>
          <p:nvPr>
            <p:ph idx="1"/>
          </p:nvPr>
        </p:nvSpPr>
        <p:spPr/>
        <p:txBody>
          <a:bodyPr/>
          <a:lstStyle/>
          <a:p>
            <a:endParaRPr lang="zh-CN" altLang="en-US"/>
          </a:p>
        </p:txBody>
      </p:sp>
      <p:sp>
        <p:nvSpPr>
          <p:cNvPr id="3" name="内容占位符 2">
            <a:extLst>
              <a:ext uri="{FF2B5EF4-FFF2-40B4-BE49-F238E27FC236}">
                <a16:creationId xmlns:a16="http://schemas.microsoft.com/office/drawing/2014/main" xmlns="" id="{053C4610-F914-40A0-978F-0EAB4FDA8AFC}"/>
              </a:ext>
            </a:extLst>
          </p:cNvPr>
          <p:cNvSpPr>
            <a:spLocks noGrp="1"/>
          </p:cNvSpPr>
          <p:nvPr>
            <p:ph sz="quarter" idx="10"/>
          </p:nvPr>
        </p:nvSpPr>
        <p:spPr/>
        <p:txBody>
          <a:bodyPr/>
          <a:lstStyle/>
          <a:p>
            <a:endParaRPr lang="zh-CN" altLang="en-US"/>
          </a:p>
        </p:txBody>
      </p:sp>
      <p:pic>
        <p:nvPicPr>
          <p:cNvPr id="4" name="图片 3">
            <a:extLst>
              <a:ext uri="{FF2B5EF4-FFF2-40B4-BE49-F238E27FC236}">
                <a16:creationId xmlns:a16="http://schemas.microsoft.com/office/drawing/2014/main" xmlns="" id="{3B9DFBD7-900D-43E0-9956-1E17EEE13337}"/>
              </a:ext>
            </a:extLst>
          </p:cNvPr>
          <p:cNvPicPr>
            <a:picLocks noChangeAspect="1"/>
          </p:cNvPicPr>
          <p:nvPr/>
        </p:nvPicPr>
        <p:blipFill>
          <a:blip r:embed="rId2"/>
          <a:stretch>
            <a:fillRect/>
          </a:stretch>
        </p:blipFill>
        <p:spPr>
          <a:xfrm>
            <a:off x="1681162" y="1893340"/>
            <a:ext cx="8829675" cy="3552825"/>
          </a:xfrm>
          <a:prstGeom prst="rect">
            <a:avLst/>
          </a:prstGeom>
        </p:spPr>
      </p:pic>
    </p:spTree>
    <p:extLst>
      <p:ext uri="{BB962C8B-B14F-4D97-AF65-F5344CB8AC3E}">
        <p14:creationId xmlns:p14="http://schemas.microsoft.com/office/powerpoint/2010/main" val="39112822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EF9D5258-9D00-4BCC-A266-3068230AD8A5}"/>
              </a:ext>
            </a:extLst>
          </p:cNvPr>
          <p:cNvSpPr>
            <a:spLocks noGrp="1"/>
          </p:cNvSpPr>
          <p:nvPr>
            <p:ph idx="1"/>
          </p:nvPr>
        </p:nvSpPr>
        <p:spPr/>
        <p:txBody>
          <a:bodyPr/>
          <a:lstStyle/>
          <a:p>
            <a:r>
              <a:rPr lang="en-US" altLang="zh-CN" dirty="0"/>
              <a:t>2D Gaussian smoothing operator is given by</a:t>
            </a:r>
          </a:p>
          <a:p>
            <a:endParaRPr lang="en-US" altLang="zh-CN" dirty="0"/>
          </a:p>
          <a:p>
            <a:endParaRPr lang="en-US" altLang="zh-CN" dirty="0"/>
          </a:p>
          <a:p>
            <a:endParaRPr lang="en-US" altLang="zh-CN" dirty="0"/>
          </a:p>
          <a:p>
            <a:endParaRPr lang="en-US" altLang="zh-CN" dirty="0"/>
          </a:p>
          <a:p>
            <a:endParaRPr lang="en-US" altLang="zh-CN" dirty="0"/>
          </a:p>
          <a:p>
            <a:r>
              <a:rPr lang="en-US" altLang="zh-CN" dirty="0"/>
              <a:t>After do something, we can get a </a:t>
            </a:r>
            <a:r>
              <a:rPr lang="en-US" altLang="zh-CN" dirty="0" err="1"/>
              <a:t>LoG</a:t>
            </a:r>
            <a:r>
              <a:rPr lang="en-US" altLang="zh-CN" dirty="0"/>
              <a:t> operator</a:t>
            </a:r>
            <a:endParaRPr lang="zh-CN" altLang="en-US" dirty="0"/>
          </a:p>
        </p:txBody>
      </p:sp>
      <p:sp>
        <p:nvSpPr>
          <p:cNvPr id="3" name="内容占位符 2">
            <a:extLst>
              <a:ext uri="{FF2B5EF4-FFF2-40B4-BE49-F238E27FC236}">
                <a16:creationId xmlns:a16="http://schemas.microsoft.com/office/drawing/2014/main" xmlns="" id="{7FDDBA53-441F-4752-9EA5-C6EE630C9FE0}"/>
              </a:ext>
            </a:extLst>
          </p:cNvPr>
          <p:cNvSpPr>
            <a:spLocks noGrp="1"/>
          </p:cNvSpPr>
          <p:nvPr>
            <p:ph sz="quarter" idx="10"/>
          </p:nvPr>
        </p:nvSpPr>
        <p:spPr/>
        <p:txBody>
          <a:bodyPr/>
          <a:lstStyle/>
          <a:p>
            <a:endParaRPr lang="zh-CN" altLang="en-US"/>
          </a:p>
        </p:txBody>
      </p:sp>
      <p:pic>
        <p:nvPicPr>
          <p:cNvPr id="4" name="图片 3">
            <a:extLst>
              <a:ext uri="{FF2B5EF4-FFF2-40B4-BE49-F238E27FC236}">
                <a16:creationId xmlns:a16="http://schemas.microsoft.com/office/drawing/2014/main" xmlns="" id="{C1F72006-9AE5-4F09-BEDA-0A686247AF16}"/>
              </a:ext>
            </a:extLst>
          </p:cNvPr>
          <p:cNvPicPr>
            <a:picLocks noChangeAspect="1"/>
          </p:cNvPicPr>
          <p:nvPr/>
        </p:nvPicPr>
        <p:blipFill>
          <a:blip r:embed="rId2"/>
          <a:stretch>
            <a:fillRect/>
          </a:stretch>
        </p:blipFill>
        <p:spPr>
          <a:xfrm>
            <a:off x="1282045" y="2026223"/>
            <a:ext cx="9189857" cy="1938365"/>
          </a:xfrm>
          <a:prstGeom prst="rect">
            <a:avLst/>
          </a:prstGeom>
        </p:spPr>
      </p:pic>
      <p:pic>
        <p:nvPicPr>
          <p:cNvPr id="5" name="图片 4">
            <a:extLst>
              <a:ext uri="{FF2B5EF4-FFF2-40B4-BE49-F238E27FC236}">
                <a16:creationId xmlns:a16="http://schemas.microsoft.com/office/drawing/2014/main" xmlns="" id="{08ECB652-0520-4EFE-8A73-1BBD7CE21303}"/>
              </a:ext>
            </a:extLst>
          </p:cNvPr>
          <p:cNvPicPr>
            <a:picLocks noChangeAspect="1"/>
          </p:cNvPicPr>
          <p:nvPr/>
        </p:nvPicPr>
        <p:blipFill>
          <a:blip r:embed="rId3"/>
          <a:stretch>
            <a:fillRect/>
          </a:stretch>
        </p:blipFill>
        <p:spPr>
          <a:xfrm>
            <a:off x="1164310" y="5064484"/>
            <a:ext cx="4256104" cy="763362"/>
          </a:xfrm>
          <a:prstGeom prst="rect">
            <a:avLst/>
          </a:prstGeom>
        </p:spPr>
      </p:pic>
      <p:pic>
        <p:nvPicPr>
          <p:cNvPr id="6" name="图片 5">
            <a:extLst>
              <a:ext uri="{FF2B5EF4-FFF2-40B4-BE49-F238E27FC236}">
                <a16:creationId xmlns:a16="http://schemas.microsoft.com/office/drawing/2014/main" xmlns="" id="{807D5CDC-E44F-481D-A3B9-D40D1EF83AC5}"/>
              </a:ext>
            </a:extLst>
          </p:cNvPr>
          <p:cNvPicPr>
            <a:picLocks noChangeAspect="1"/>
          </p:cNvPicPr>
          <p:nvPr/>
        </p:nvPicPr>
        <p:blipFill>
          <a:blip r:embed="rId4"/>
          <a:stretch>
            <a:fillRect/>
          </a:stretch>
        </p:blipFill>
        <p:spPr>
          <a:xfrm>
            <a:off x="6109051" y="4771864"/>
            <a:ext cx="2677310" cy="1547047"/>
          </a:xfrm>
          <a:prstGeom prst="rect">
            <a:avLst/>
          </a:prstGeom>
        </p:spPr>
      </p:pic>
    </p:spTree>
    <p:extLst>
      <p:ext uri="{BB962C8B-B14F-4D97-AF65-F5344CB8AC3E}">
        <p14:creationId xmlns:p14="http://schemas.microsoft.com/office/powerpoint/2010/main" val="20049055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C3451A46-410E-47A0-B0DF-A1A3670FF510}"/>
              </a:ext>
            </a:extLst>
          </p:cNvPr>
          <p:cNvSpPr>
            <a:spLocks noGrp="1"/>
          </p:cNvSpPr>
          <p:nvPr>
            <p:ph idx="1"/>
          </p:nvPr>
        </p:nvSpPr>
        <p:spPr/>
        <p:txBody>
          <a:bodyPr/>
          <a:lstStyle/>
          <a:p>
            <a:endParaRPr lang="zh-CN" altLang="en-US" dirty="0"/>
          </a:p>
        </p:txBody>
      </p:sp>
      <p:sp>
        <p:nvSpPr>
          <p:cNvPr id="3" name="内容占位符 2">
            <a:extLst>
              <a:ext uri="{FF2B5EF4-FFF2-40B4-BE49-F238E27FC236}">
                <a16:creationId xmlns:a16="http://schemas.microsoft.com/office/drawing/2014/main" xmlns="" id="{524283C9-7772-4BDC-8F09-B3EDE9F5F01E}"/>
              </a:ext>
            </a:extLst>
          </p:cNvPr>
          <p:cNvSpPr>
            <a:spLocks noGrp="1"/>
          </p:cNvSpPr>
          <p:nvPr>
            <p:ph sz="quarter" idx="10"/>
          </p:nvPr>
        </p:nvSpPr>
        <p:spPr/>
        <p:txBody>
          <a:bodyPr/>
          <a:lstStyle/>
          <a:p>
            <a:endParaRPr lang="zh-CN" altLang="en-US"/>
          </a:p>
        </p:txBody>
      </p:sp>
      <p:pic>
        <p:nvPicPr>
          <p:cNvPr id="4" name="Picture 4">
            <a:extLst>
              <a:ext uri="{FF2B5EF4-FFF2-40B4-BE49-F238E27FC236}">
                <a16:creationId xmlns:a16="http://schemas.microsoft.com/office/drawing/2014/main" xmlns="" id="{7A89A3F7-21E0-4118-9F30-E548B09DBF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391" y="-10946"/>
            <a:ext cx="6073218" cy="6594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03331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xmlns="" id="{69CC8771-CA58-42A8-8CAB-274E0671FB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8090" y="2552310"/>
            <a:ext cx="8032030" cy="1523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内容占位符 1">
            <a:extLst>
              <a:ext uri="{FF2B5EF4-FFF2-40B4-BE49-F238E27FC236}">
                <a16:creationId xmlns:a16="http://schemas.microsoft.com/office/drawing/2014/main" xmlns="" id="{CA7E42AB-9BA4-46B9-B3B2-74450BA6C4AE}"/>
              </a:ext>
            </a:extLst>
          </p:cNvPr>
          <p:cNvSpPr>
            <a:spLocks noGrp="1"/>
          </p:cNvSpPr>
          <p:nvPr>
            <p:ph idx="1"/>
          </p:nvPr>
        </p:nvSpPr>
        <p:spPr/>
        <p:txBody>
          <a:bodyPr/>
          <a:lstStyle/>
          <a:p>
            <a:r>
              <a:rPr lang="en-US" altLang="zh-CN" dirty="0"/>
              <a:t>The essential problem is scale.</a:t>
            </a:r>
          </a:p>
          <a:p>
            <a:r>
              <a:rPr lang="en-US" altLang="zh-CN" dirty="0"/>
              <a:t>There is seldom a sound reason for choosing a particular size of neighborhood, since the right size depends on the size of the objects under investigation.</a:t>
            </a:r>
          </a:p>
          <a:p>
            <a:endParaRPr lang="en-US" altLang="zh-CN" dirty="0"/>
          </a:p>
          <a:p>
            <a:endParaRPr lang="en-US" altLang="zh-CN" dirty="0"/>
          </a:p>
          <a:p>
            <a:endParaRPr lang="en-US" altLang="zh-CN" dirty="0"/>
          </a:p>
          <a:p>
            <a:r>
              <a:rPr lang="en-US" altLang="zh-CN" dirty="0"/>
              <a:t>Different description levels are easily interpreted as different scales in the domain of digital images.</a:t>
            </a:r>
          </a:p>
        </p:txBody>
      </p:sp>
      <p:sp>
        <p:nvSpPr>
          <p:cNvPr id="3" name="内容占位符 2">
            <a:extLst>
              <a:ext uri="{FF2B5EF4-FFF2-40B4-BE49-F238E27FC236}">
                <a16:creationId xmlns:a16="http://schemas.microsoft.com/office/drawing/2014/main" xmlns="" id="{78B7A8B1-557A-4E38-9FAF-E1DCB05EE6A2}"/>
              </a:ext>
            </a:extLst>
          </p:cNvPr>
          <p:cNvSpPr>
            <a:spLocks noGrp="1"/>
          </p:cNvSpPr>
          <p:nvPr>
            <p:ph sz="quarter" idx="10"/>
          </p:nvPr>
        </p:nvSpPr>
        <p:spPr/>
        <p:txBody>
          <a:bodyPr/>
          <a:lstStyle/>
          <a:p>
            <a:r>
              <a:rPr lang="en-US" altLang="zh-CN" dirty="0"/>
              <a:t>5.3.4 Scale in image processing</a:t>
            </a:r>
            <a:endParaRPr lang="zh-CN" altLang="en-US" dirty="0"/>
          </a:p>
        </p:txBody>
      </p:sp>
    </p:spTree>
    <p:extLst>
      <p:ext uri="{BB962C8B-B14F-4D97-AF65-F5344CB8AC3E}">
        <p14:creationId xmlns:p14="http://schemas.microsoft.com/office/powerpoint/2010/main" val="33738174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31D6A555-7A89-46B6-AB37-7BC9C1A4E527}"/>
              </a:ext>
            </a:extLst>
          </p:cNvPr>
          <p:cNvSpPr>
            <a:spLocks noGrp="1"/>
          </p:cNvSpPr>
          <p:nvPr>
            <p:ph idx="1"/>
          </p:nvPr>
        </p:nvSpPr>
        <p:spPr/>
        <p:txBody>
          <a:bodyPr/>
          <a:lstStyle/>
          <a:p>
            <a:r>
              <a:rPr lang="en-US" altLang="zh-CN" dirty="0"/>
              <a:t>Three approach to construct a multi-scale primitive shape description</a:t>
            </a:r>
            <a:endParaRPr lang="zh-CN" altLang="en-US" dirty="0"/>
          </a:p>
          <a:p>
            <a:r>
              <a:rPr lang="en-US" altLang="zh-CN" dirty="0"/>
              <a:t>1. Process planar noisy curves at a range of scales-the segment of curve that represents the underlying structure of the scene needs to be found.</a:t>
            </a:r>
          </a:p>
          <a:p>
            <a:r>
              <a:rPr lang="en-US" altLang="zh-CN" dirty="0"/>
              <a:t>2. Scale-space filtering, describe signals qualitatively with respect to scale.</a:t>
            </a:r>
          </a:p>
          <a:p>
            <a:r>
              <a:rPr lang="en-US" altLang="zh-CN" dirty="0"/>
              <a:t>3. </a:t>
            </a:r>
            <a:r>
              <a:rPr lang="en-US" altLang="zh-CN" dirty="0">
                <a:solidFill>
                  <a:srgbClr val="FF0000"/>
                </a:solidFill>
              </a:rPr>
              <a:t>Canny edge detector</a:t>
            </a:r>
            <a:r>
              <a:rPr lang="en-US" altLang="zh-CN" dirty="0"/>
              <a:t>.</a:t>
            </a:r>
          </a:p>
        </p:txBody>
      </p:sp>
      <p:sp>
        <p:nvSpPr>
          <p:cNvPr id="3" name="内容占位符 2">
            <a:extLst>
              <a:ext uri="{FF2B5EF4-FFF2-40B4-BE49-F238E27FC236}">
                <a16:creationId xmlns:a16="http://schemas.microsoft.com/office/drawing/2014/main" xmlns="" id="{E469C4AC-E1C2-4F6E-86B4-AF9DE4014027}"/>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3198725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xmlns="" id="{A31DD9C9-680B-4E06-B4EC-5120CCF221CA}"/>
                  </a:ext>
                </a:extLst>
              </p:cNvPr>
              <p:cNvSpPr>
                <a:spLocks noGrp="1"/>
              </p:cNvSpPr>
              <p:nvPr>
                <p:ph idx="1"/>
              </p:nvPr>
            </p:nvSpPr>
            <p:spPr/>
            <p:txBody>
              <a:bodyPr/>
              <a:lstStyle/>
              <a:p>
                <a:r>
                  <a:rPr lang="en-US" altLang="zh-CN" dirty="0"/>
                  <a:t>5.1.1 Position-dependent brightness correction</a:t>
                </a:r>
              </a:p>
              <a:p>
                <a:r>
                  <a:rPr lang="en-US" altLang="zh-CN" dirty="0"/>
                  <a:t>Every part of sensors is not identical sensitivity. And Uneven object illumination is also a source of degradation.</a:t>
                </a:r>
              </a:p>
              <a:p>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𝑒</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oMath>
                </a14:m>
                <a:r>
                  <a:rPr lang="en-US" altLang="zh-CN" dirty="0"/>
                  <a:t>.</a:t>
                </a:r>
                <a:r>
                  <a:rPr lang="zh-CN" altLang="en-US" dirty="0"/>
                  <a:t> </a:t>
                </a:r>
                <a14:m>
                  <m:oMath xmlns:m="http://schemas.openxmlformats.org/officeDocument/2006/math">
                    <m:r>
                      <a:rPr lang="en-US" altLang="zh-CN" b="0" i="1" dirty="0" smtClean="0">
                        <a:latin typeface="Cambria Math" panose="02040503050406030204" pitchFamily="18" charset="0"/>
                      </a:rPr>
                      <m:t>𝑒</m:t>
                    </m:r>
                  </m:oMath>
                </a14:m>
                <a:r>
                  <a:rPr lang="zh-CN" altLang="en-US" dirty="0"/>
                  <a:t> </a:t>
                </a:r>
                <a:r>
                  <a:rPr lang="en-US" altLang="zh-CN" dirty="0"/>
                  <a:t>is the error coefficient, </a:t>
                </a:r>
                <a14:m>
                  <m:oMath xmlns:m="http://schemas.openxmlformats.org/officeDocument/2006/math">
                    <m:r>
                      <a:rPr lang="en-US" altLang="zh-CN" b="0" i="1" smtClean="0">
                        <a:latin typeface="Cambria Math" panose="02040503050406030204" pitchFamily="18" charset="0"/>
                      </a:rPr>
                      <m:t>𝑔</m:t>
                    </m:r>
                  </m:oMath>
                </a14:m>
                <a:r>
                  <a:rPr lang="zh-CN" altLang="en-US" dirty="0"/>
                  <a:t> </a:t>
                </a:r>
                <a:r>
                  <a:rPr lang="en-US" altLang="zh-CN" dirty="0"/>
                  <a:t>is the original undegraded image, </a:t>
                </a:r>
                <a14:m>
                  <m:oMath xmlns:m="http://schemas.openxmlformats.org/officeDocument/2006/math">
                    <m:r>
                      <a:rPr lang="en-US" altLang="zh-CN" b="0" i="1" smtClean="0">
                        <a:latin typeface="Cambria Math" panose="02040503050406030204" pitchFamily="18" charset="0"/>
                      </a:rPr>
                      <m:t>𝑓</m:t>
                    </m:r>
                  </m:oMath>
                </a14:m>
                <a:r>
                  <a:rPr lang="zh-CN" altLang="en-US" dirty="0"/>
                  <a:t> </a:t>
                </a:r>
                <a:r>
                  <a:rPr lang="en-US" altLang="zh-CN" dirty="0"/>
                  <a:t>is the image containing degradation.</a:t>
                </a:r>
              </a:p>
              <a:p>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num>
                      <m:den>
                        <m:r>
                          <a:rPr lang="en-US" altLang="zh-CN" b="0" i="1" smtClean="0">
                            <a:latin typeface="Cambria Math" panose="02040503050406030204" pitchFamily="18" charset="0"/>
                          </a:rPr>
                          <m:t>𝑒</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𝑐</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𝑐</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sub>
                        </m:sSub>
                      </m:den>
                    </m:f>
                  </m:oMath>
                </a14:m>
                <a:endParaRPr lang="en-US" altLang="zh-CN" dirty="0"/>
              </a:p>
              <a:p>
                <a:r>
                  <a:rPr lang="en-US" altLang="zh-CN" dirty="0"/>
                  <a:t>This method can be used only if the image degradation process is stable.</a:t>
                </a:r>
                <a:endParaRPr lang="zh-CN" altLang="en-US" dirty="0"/>
              </a:p>
            </p:txBody>
          </p:sp>
        </mc:Choice>
        <mc:Fallback xmlns="">
          <p:sp>
            <p:nvSpPr>
              <p:cNvPr id="2" name="内容占位符 1">
                <a:extLst>
                  <a:ext uri="{FF2B5EF4-FFF2-40B4-BE49-F238E27FC236}">
                    <a16:creationId xmlns:a16="http://schemas.microsoft.com/office/drawing/2014/main" id="{A31DD9C9-680B-4E06-B4EC-5120CCF221CA}"/>
                  </a:ext>
                </a:extLst>
              </p:cNvPr>
              <p:cNvSpPr>
                <a:spLocks noGrp="1" noRot="1" noChangeAspect="1" noMove="1" noResize="1" noEditPoints="1" noAdjustHandles="1" noChangeArrowheads="1" noChangeShapeType="1" noTextEdit="1"/>
              </p:cNvSpPr>
              <p:nvPr>
                <p:ph idx="1"/>
              </p:nvPr>
            </p:nvSpPr>
            <p:spPr>
              <a:blipFill>
                <a:blip r:embed="rId2"/>
                <a:stretch>
                  <a:fillRect l="-705" t="-1842" r="-1085"/>
                </a:stretch>
              </a:blipFill>
            </p:spPr>
            <p:txBody>
              <a:bodyPr/>
              <a:lstStyle/>
              <a:p>
                <a:r>
                  <a:rPr lang="zh-CN" altLang="en-US">
                    <a:noFill/>
                  </a:rPr>
                  <a:t> </a:t>
                </a:r>
              </a:p>
            </p:txBody>
          </p:sp>
        </mc:Fallback>
      </mc:AlternateContent>
      <p:sp>
        <p:nvSpPr>
          <p:cNvPr id="3" name="内容占位符 2">
            <a:extLst>
              <a:ext uri="{FF2B5EF4-FFF2-40B4-BE49-F238E27FC236}">
                <a16:creationId xmlns:a16="http://schemas.microsoft.com/office/drawing/2014/main" xmlns="" id="{0C5A466A-D1A4-4096-8A04-4365CC87B8C7}"/>
              </a:ext>
            </a:extLst>
          </p:cNvPr>
          <p:cNvSpPr>
            <a:spLocks noGrp="1"/>
          </p:cNvSpPr>
          <p:nvPr>
            <p:ph sz="quarter" idx="10"/>
          </p:nvPr>
        </p:nvSpPr>
        <p:spPr/>
        <p:txBody>
          <a:bodyPr/>
          <a:lstStyle/>
          <a:p>
            <a:r>
              <a:rPr lang="en-US" altLang="zh-CN" dirty="0"/>
              <a:t>5.1 Pixel brightness transformations</a:t>
            </a:r>
            <a:endParaRPr lang="zh-CN" altLang="en-US" dirty="0"/>
          </a:p>
        </p:txBody>
      </p:sp>
    </p:spTree>
    <p:extLst>
      <p:ext uri="{BB962C8B-B14F-4D97-AF65-F5344CB8AC3E}">
        <p14:creationId xmlns:p14="http://schemas.microsoft.com/office/powerpoint/2010/main" val="16326250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FC207EC3-FCD8-4D05-AACB-CDE5AD62E3AC}"/>
              </a:ext>
            </a:extLst>
          </p:cNvPr>
          <p:cNvSpPr>
            <a:spLocks noGrp="1"/>
          </p:cNvSpPr>
          <p:nvPr>
            <p:ph idx="1"/>
          </p:nvPr>
        </p:nvSpPr>
        <p:spPr/>
        <p:txBody>
          <a:bodyPr/>
          <a:lstStyle/>
          <a:p>
            <a:r>
              <a:rPr lang="en-US" altLang="zh-CN" dirty="0"/>
              <a:t>The optimality of the detector is related to three criteria.</a:t>
            </a:r>
            <a:endParaRPr lang="zh-CN" altLang="en-US" dirty="0"/>
          </a:p>
        </p:txBody>
      </p:sp>
      <p:sp>
        <p:nvSpPr>
          <p:cNvPr id="3" name="内容占位符 2">
            <a:extLst>
              <a:ext uri="{FF2B5EF4-FFF2-40B4-BE49-F238E27FC236}">
                <a16:creationId xmlns:a16="http://schemas.microsoft.com/office/drawing/2014/main" xmlns="" id="{224C8DFB-D293-4F7C-9295-61CAD00EF774}"/>
              </a:ext>
            </a:extLst>
          </p:cNvPr>
          <p:cNvSpPr>
            <a:spLocks noGrp="1"/>
          </p:cNvSpPr>
          <p:nvPr>
            <p:ph sz="quarter" idx="10"/>
          </p:nvPr>
        </p:nvSpPr>
        <p:spPr/>
        <p:txBody>
          <a:bodyPr/>
          <a:lstStyle/>
          <a:p>
            <a:r>
              <a:rPr lang="en-US" altLang="zh-CN" dirty="0"/>
              <a:t>5.3.5 Canny edge detection</a:t>
            </a:r>
            <a:endParaRPr lang="zh-CN" altLang="en-US" dirty="0"/>
          </a:p>
        </p:txBody>
      </p:sp>
      <p:pic>
        <p:nvPicPr>
          <p:cNvPr id="4" name="图片 3">
            <a:extLst>
              <a:ext uri="{FF2B5EF4-FFF2-40B4-BE49-F238E27FC236}">
                <a16:creationId xmlns:a16="http://schemas.microsoft.com/office/drawing/2014/main" xmlns="" id="{747D621F-E8ED-4611-9488-33A8A60551FF}"/>
              </a:ext>
            </a:extLst>
          </p:cNvPr>
          <p:cNvPicPr>
            <a:picLocks noChangeAspect="1"/>
          </p:cNvPicPr>
          <p:nvPr/>
        </p:nvPicPr>
        <p:blipFill>
          <a:blip r:embed="rId2"/>
          <a:stretch>
            <a:fillRect/>
          </a:stretch>
        </p:blipFill>
        <p:spPr>
          <a:xfrm>
            <a:off x="475673" y="2119312"/>
            <a:ext cx="8486775" cy="2619375"/>
          </a:xfrm>
          <a:prstGeom prst="rect">
            <a:avLst/>
          </a:prstGeom>
        </p:spPr>
      </p:pic>
    </p:spTree>
    <p:extLst>
      <p:ext uri="{BB962C8B-B14F-4D97-AF65-F5344CB8AC3E}">
        <p14:creationId xmlns:p14="http://schemas.microsoft.com/office/powerpoint/2010/main" val="21575402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6C43FD22-8783-4061-B38A-F0AF78A9EE5A}"/>
              </a:ext>
            </a:extLst>
          </p:cNvPr>
          <p:cNvSpPr>
            <a:spLocks noGrp="1"/>
          </p:cNvSpPr>
          <p:nvPr>
            <p:ph idx="1"/>
          </p:nvPr>
        </p:nvSpPr>
        <p:spPr/>
        <p:txBody>
          <a:bodyPr/>
          <a:lstStyle/>
          <a:p>
            <a:r>
              <a:rPr lang="en-US" altLang="zh-CN" dirty="0" err="1"/>
              <a:t>Canny's</a:t>
            </a:r>
            <a:r>
              <a:rPr lang="en-US" altLang="zh-CN" dirty="0"/>
              <a:t> derivation of a new edge detector is based o n several ideas.</a:t>
            </a:r>
            <a:endParaRPr lang="zh-CN" altLang="en-US" dirty="0"/>
          </a:p>
        </p:txBody>
      </p:sp>
      <p:sp>
        <p:nvSpPr>
          <p:cNvPr id="3" name="内容占位符 2">
            <a:extLst>
              <a:ext uri="{FF2B5EF4-FFF2-40B4-BE49-F238E27FC236}">
                <a16:creationId xmlns:a16="http://schemas.microsoft.com/office/drawing/2014/main" xmlns="" id="{C7DE1C7E-9B3F-4328-8774-95FCF58BEF13}"/>
              </a:ext>
            </a:extLst>
          </p:cNvPr>
          <p:cNvSpPr>
            <a:spLocks noGrp="1"/>
          </p:cNvSpPr>
          <p:nvPr>
            <p:ph sz="quarter" idx="10"/>
          </p:nvPr>
        </p:nvSpPr>
        <p:spPr/>
        <p:txBody>
          <a:bodyPr/>
          <a:lstStyle/>
          <a:p>
            <a:endParaRPr lang="zh-CN" altLang="en-US"/>
          </a:p>
        </p:txBody>
      </p:sp>
      <p:pic>
        <p:nvPicPr>
          <p:cNvPr id="4" name="图片 3">
            <a:extLst>
              <a:ext uri="{FF2B5EF4-FFF2-40B4-BE49-F238E27FC236}">
                <a16:creationId xmlns:a16="http://schemas.microsoft.com/office/drawing/2014/main" xmlns="" id="{2AD1EAB4-9824-4D8D-8136-C639BF2EC0D7}"/>
              </a:ext>
            </a:extLst>
          </p:cNvPr>
          <p:cNvPicPr>
            <a:picLocks noChangeAspect="1"/>
          </p:cNvPicPr>
          <p:nvPr/>
        </p:nvPicPr>
        <p:blipFill>
          <a:blip r:embed="rId3"/>
          <a:stretch>
            <a:fillRect/>
          </a:stretch>
        </p:blipFill>
        <p:spPr>
          <a:xfrm>
            <a:off x="711576" y="2059462"/>
            <a:ext cx="8562975" cy="4171950"/>
          </a:xfrm>
          <a:prstGeom prst="rect">
            <a:avLst/>
          </a:prstGeom>
        </p:spPr>
      </p:pic>
    </p:spTree>
    <p:extLst>
      <p:ext uri="{BB962C8B-B14F-4D97-AF65-F5344CB8AC3E}">
        <p14:creationId xmlns:p14="http://schemas.microsoft.com/office/powerpoint/2010/main" val="17480830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82291646-6F27-41E7-B9C9-F4BEFDFBCD94}"/>
              </a:ext>
            </a:extLst>
          </p:cNvPr>
          <p:cNvSpPr>
            <a:spLocks noGrp="1"/>
          </p:cNvSpPr>
          <p:nvPr>
            <p:ph idx="1"/>
          </p:nvPr>
        </p:nvSpPr>
        <p:spPr/>
        <p:txBody>
          <a:bodyPr/>
          <a:lstStyle/>
          <a:p>
            <a:endParaRPr lang="zh-CN" altLang="en-US"/>
          </a:p>
        </p:txBody>
      </p:sp>
      <p:sp>
        <p:nvSpPr>
          <p:cNvPr id="3" name="内容占位符 2">
            <a:extLst>
              <a:ext uri="{FF2B5EF4-FFF2-40B4-BE49-F238E27FC236}">
                <a16:creationId xmlns:a16="http://schemas.microsoft.com/office/drawing/2014/main" xmlns="" id="{DAC5A55F-0D3F-42A8-B3BA-BEBABD7B3BEB}"/>
              </a:ext>
            </a:extLst>
          </p:cNvPr>
          <p:cNvSpPr>
            <a:spLocks noGrp="1"/>
          </p:cNvSpPr>
          <p:nvPr>
            <p:ph sz="quarter" idx="10"/>
          </p:nvPr>
        </p:nvSpPr>
        <p:spPr/>
        <p:txBody>
          <a:bodyPr/>
          <a:lstStyle/>
          <a:p>
            <a:endParaRPr lang="zh-CN" altLang="en-US"/>
          </a:p>
        </p:txBody>
      </p:sp>
      <p:pic>
        <p:nvPicPr>
          <p:cNvPr id="4" name="图片 3">
            <a:extLst>
              <a:ext uri="{FF2B5EF4-FFF2-40B4-BE49-F238E27FC236}">
                <a16:creationId xmlns:a16="http://schemas.microsoft.com/office/drawing/2014/main" xmlns="" id="{ECEC3DE9-5034-44CC-8C90-8FBA0805F78F}"/>
              </a:ext>
            </a:extLst>
          </p:cNvPr>
          <p:cNvPicPr>
            <a:picLocks noChangeAspect="1"/>
          </p:cNvPicPr>
          <p:nvPr/>
        </p:nvPicPr>
        <p:blipFill>
          <a:blip r:embed="rId2"/>
          <a:stretch>
            <a:fillRect/>
          </a:stretch>
        </p:blipFill>
        <p:spPr>
          <a:xfrm>
            <a:off x="475673" y="1411835"/>
            <a:ext cx="8324850" cy="5114925"/>
          </a:xfrm>
          <a:prstGeom prst="rect">
            <a:avLst/>
          </a:prstGeom>
        </p:spPr>
      </p:pic>
    </p:spTree>
    <p:extLst>
      <p:ext uri="{BB962C8B-B14F-4D97-AF65-F5344CB8AC3E}">
        <p14:creationId xmlns:p14="http://schemas.microsoft.com/office/powerpoint/2010/main" val="22952768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12BA935F-1523-4248-83BE-BDC9B4429A63}"/>
              </a:ext>
            </a:extLst>
          </p:cNvPr>
          <p:cNvSpPr>
            <a:spLocks noGrp="1"/>
          </p:cNvSpPr>
          <p:nvPr>
            <p:ph sz="quarter" idx="10"/>
          </p:nvPr>
        </p:nvSpPr>
        <p:spPr/>
        <p:txBody>
          <a:bodyPr/>
          <a:lstStyle/>
          <a:p>
            <a:endParaRPr lang="zh-CN" altLang="en-US"/>
          </a:p>
        </p:txBody>
      </p:sp>
      <p:pic>
        <p:nvPicPr>
          <p:cNvPr id="5" name="Picture 4">
            <a:extLst>
              <a:ext uri="{FF2B5EF4-FFF2-40B4-BE49-F238E27FC236}">
                <a16:creationId xmlns:a16="http://schemas.microsoft.com/office/drawing/2014/main" xmlns="" id="{6F24CE0D-AC99-4A36-B77E-EE9B324FD7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3175" y="3084049"/>
            <a:ext cx="6268825" cy="3773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4">
            <a:extLst>
              <a:ext uri="{FF2B5EF4-FFF2-40B4-BE49-F238E27FC236}">
                <a16:creationId xmlns:a16="http://schemas.microsoft.com/office/drawing/2014/main" xmlns="" id="{5ABA7FBA-B1BF-4CE2-9744-C1336AC7724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59876" y="0"/>
            <a:ext cx="7068957"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24387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C3796430-23CE-42B0-AB6E-2D661D44317D}"/>
              </a:ext>
            </a:extLst>
          </p:cNvPr>
          <p:cNvSpPr>
            <a:spLocks noGrp="1"/>
          </p:cNvSpPr>
          <p:nvPr>
            <p:ph idx="1"/>
          </p:nvPr>
        </p:nvSpPr>
        <p:spPr/>
        <p:txBody>
          <a:bodyPr/>
          <a:lstStyle/>
          <a:p>
            <a:r>
              <a:rPr lang="en-US" altLang="zh-CN" dirty="0"/>
              <a:t>Parametric models are based on the idea that the discrete image intensity function can be considered a sampled and noisy approximation of the underlying continuous or piecewise continuous image intensity function.</a:t>
            </a:r>
          </a:p>
          <a:p>
            <a:r>
              <a:rPr lang="en-US" altLang="zh-CN" dirty="0"/>
              <a:t>piecewise continuous function estimates called facets are used to each image pixel.</a:t>
            </a:r>
          </a:p>
          <a:p>
            <a:r>
              <a:rPr lang="en-US" altLang="zh-CN" dirty="0"/>
              <a:t>To provide an edge detection example, consider a bi-cubic facet model</a:t>
            </a:r>
          </a:p>
          <a:p>
            <a:endParaRPr lang="en-US" altLang="zh-CN" dirty="0"/>
          </a:p>
          <a:p>
            <a:r>
              <a:rPr lang="en-US" altLang="zh-CN" dirty="0"/>
              <a:t>Edge detectors based on parametric models describe edges more precisely than convolution-based edge detectors.</a:t>
            </a:r>
            <a:endParaRPr lang="zh-CN" altLang="en-US" dirty="0"/>
          </a:p>
        </p:txBody>
      </p:sp>
      <p:sp>
        <p:nvSpPr>
          <p:cNvPr id="3" name="内容占位符 2">
            <a:extLst>
              <a:ext uri="{FF2B5EF4-FFF2-40B4-BE49-F238E27FC236}">
                <a16:creationId xmlns:a16="http://schemas.microsoft.com/office/drawing/2014/main" xmlns="" id="{A0EA4D40-24B3-4877-B1A5-F4429E5AD81D}"/>
              </a:ext>
            </a:extLst>
          </p:cNvPr>
          <p:cNvSpPr>
            <a:spLocks noGrp="1"/>
          </p:cNvSpPr>
          <p:nvPr>
            <p:ph sz="quarter" idx="10"/>
          </p:nvPr>
        </p:nvSpPr>
        <p:spPr/>
        <p:txBody>
          <a:bodyPr/>
          <a:lstStyle/>
          <a:p>
            <a:r>
              <a:rPr lang="en-US" altLang="zh-CN" dirty="0"/>
              <a:t>5.3.6 Parametric edge models</a:t>
            </a:r>
            <a:endParaRPr lang="zh-CN" altLang="en-US" dirty="0"/>
          </a:p>
        </p:txBody>
      </p:sp>
      <p:pic>
        <p:nvPicPr>
          <p:cNvPr id="4" name="图片 3">
            <a:extLst>
              <a:ext uri="{FF2B5EF4-FFF2-40B4-BE49-F238E27FC236}">
                <a16:creationId xmlns:a16="http://schemas.microsoft.com/office/drawing/2014/main" xmlns="" id="{7927A871-E346-4265-9D30-FDC533729173}"/>
              </a:ext>
            </a:extLst>
          </p:cNvPr>
          <p:cNvPicPr>
            <a:picLocks noChangeAspect="1"/>
          </p:cNvPicPr>
          <p:nvPr/>
        </p:nvPicPr>
        <p:blipFill>
          <a:blip r:embed="rId2"/>
          <a:stretch>
            <a:fillRect/>
          </a:stretch>
        </p:blipFill>
        <p:spPr>
          <a:xfrm>
            <a:off x="2064421" y="3429000"/>
            <a:ext cx="7629525" cy="485775"/>
          </a:xfrm>
          <a:prstGeom prst="rect">
            <a:avLst/>
          </a:prstGeom>
        </p:spPr>
      </p:pic>
    </p:spTree>
    <p:extLst>
      <p:ext uri="{BB962C8B-B14F-4D97-AF65-F5344CB8AC3E}">
        <p14:creationId xmlns:p14="http://schemas.microsoft.com/office/powerpoint/2010/main" val="1391437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5ED9FA27-4102-45D5-A9C0-059282CF4E70}"/>
              </a:ext>
            </a:extLst>
          </p:cNvPr>
          <p:cNvSpPr>
            <a:spLocks noGrp="1"/>
          </p:cNvSpPr>
          <p:nvPr>
            <p:ph idx="1"/>
          </p:nvPr>
        </p:nvSpPr>
        <p:spPr/>
        <p:txBody>
          <a:bodyPr/>
          <a:lstStyle/>
          <a:p>
            <a:r>
              <a:rPr lang="en-US" altLang="zh-CN" dirty="0"/>
              <a:t>One pixel in a multi-spectral image is described by an n-dimensional vector, and brightness values in n spectral bands are the vector components.</a:t>
            </a:r>
          </a:p>
          <a:p>
            <a:r>
              <a:rPr lang="en-US" altLang="zh-CN" dirty="0"/>
              <a:t>First method: detect edges separately in individual image spectral components using the ordinary local gradient operators.</a:t>
            </a:r>
          </a:p>
          <a:p>
            <a:r>
              <a:rPr lang="en-US" altLang="zh-CN" dirty="0"/>
              <a:t>Second: use the brightness difference of the same pixel in two different spectral components.</a:t>
            </a:r>
          </a:p>
          <a:p>
            <a:r>
              <a:rPr lang="en-US" altLang="zh-CN" dirty="0"/>
              <a:t>Third: create a multi-spectral edge detector which uses brightness information from all n spectral bands;</a:t>
            </a:r>
            <a:endParaRPr lang="zh-CN" altLang="en-US" dirty="0"/>
          </a:p>
        </p:txBody>
      </p:sp>
      <p:sp>
        <p:nvSpPr>
          <p:cNvPr id="3" name="内容占位符 2">
            <a:extLst>
              <a:ext uri="{FF2B5EF4-FFF2-40B4-BE49-F238E27FC236}">
                <a16:creationId xmlns:a16="http://schemas.microsoft.com/office/drawing/2014/main" xmlns="" id="{0B57E548-9892-4817-8A73-6F801F22FE0A}"/>
              </a:ext>
            </a:extLst>
          </p:cNvPr>
          <p:cNvSpPr>
            <a:spLocks noGrp="1"/>
          </p:cNvSpPr>
          <p:nvPr>
            <p:ph sz="quarter" idx="10"/>
          </p:nvPr>
        </p:nvSpPr>
        <p:spPr/>
        <p:txBody>
          <a:bodyPr/>
          <a:lstStyle/>
          <a:p>
            <a:r>
              <a:rPr lang="en-US" altLang="zh-CN" dirty="0"/>
              <a:t>5.3.7 Edges in multi-spectral images</a:t>
            </a:r>
            <a:endParaRPr lang="zh-CN" altLang="en-US" dirty="0"/>
          </a:p>
        </p:txBody>
      </p:sp>
    </p:spTree>
    <p:extLst>
      <p:ext uri="{BB962C8B-B14F-4D97-AF65-F5344CB8AC3E}">
        <p14:creationId xmlns:p14="http://schemas.microsoft.com/office/powerpoint/2010/main" val="17315042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0339943C-D329-439C-9DDA-36D7A183836C}"/>
              </a:ext>
            </a:extLst>
          </p:cNvPr>
          <p:cNvSpPr>
            <a:spLocks noGrp="1"/>
          </p:cNvSpPr>
          <p:nvPr>
            <p:ph idx="1"/>
          </p:nvPr>
        </p:nvSpPr>
        <p:spPr/>
        <p:txBody>
          <a:bodyPr/>
          <a:lstStyle/>
          <a:p>
            <a:r>
              <a:rPr lang="en-US" altLang="zh-CN" dirty="0"/>
              <a:t>Fourier transform makes convolution of two images in the frequency domain very easy.</a:t>
            </a:r>
          </a:p>
          <a:p>
            <a:r>
              <a:rPr lang="en-US" altLang="zh-CN" dirty="0"/>
              <a:t>F: Fourier transform, H: convolution filter.</a:t>
            </a:r>
          </a:p>
          <a:p>
            <a:endParaRPr lang="en-US" altLang="zh-CN" dirty="0"/>
          </a:p>
          <a:p>
            <a:r>
              <a:rPr lang="en-US" altLang="zh-CN" dirty="0"/>
              <a:t>* represents an element-by-element multiplication of matrices F and H. The filtered image g can be obtained by applying the inverse Fourier transform to G.</a:t>
            </a:r>
          </a:p>
        </p:txBody>
      </p:sp>
      <p:sp>
        <p:nvSpPr>
          <p:cNvPr id="3" name="内容占位符 2">
            <a:extLst>
              <a:ext uri="{FF2B5EF4-FFF2-40B4-BE49-F238E27FC236}">
                <a16:creationId xmlns:a16="http://schemas.microsoft.com/office/drawing/2014/main" xmlns="" id="{87F43C93-2CE9-449E-83ED-E08D5924365E}"/>
              </a:ext>
            </a:extLst>
          </p:cNvPr>
          <p:cNvSpPr>
            <a:spLocks noGrp="1"/>
          </p:cNvSpPr>
          <p:nvPr>
            <p:ph sz="quarter" idx="10"/>
          </p:nvPr>
        </p:nvSpPr>
        <p:spPr/>
        <p:txBody>
          <a:bodyPr/>
          <a:lstStyle/>
          <a:p>
            <a:r>
              <a:rPr lang="en-US" altLang="zh-CN" dirty="0"/>
              <a:t>5.3.8 Local pre-processing in the frequency domain</a:t>
            </a:r>
            <a:endParaRPr lang="zh-CN" altLang="en-US" dirty="0"/>
          </a:p>
        </p:txBody>
      </p:sp>
      <p:pic>
        <p:nvPicPr>
          <p:cNvPr id="4" name="图片 3">
            <a:extLst>
              <a:ext uri="{FF2B5EF4-FFF2-40B4-BE49-F238E27FC236}">
                <a16:creationId xmlns:a16="http://schemas.microsoft.com/office/drawing/2014/main" xmlns="" id="{CB3FC708-1437-435D-836D-FCBFDEF447DB}"/>
              </a:ext>
            </a:extLst>
          </p:cNvPr>
          <p:cNvPicPr>
            <a:picLocks noChangeAspect="1"/>
          </p:cNvPicPr>
          <p:nvPr/>
        </p:nvPicPr>
        <p:blipFill>
          <a:blip r:embed="rId2"/>
          <a:stretch>
            <a:fillRect/>
          </a:stretch>
        </p:blipFill>
        <p:spPr>
          <a:xfrm>
            <a:off x="1207515" y="2271909"/>
            <a:ext cx="2876550" cy="447675"/>
          </a:xfrm>
          <a:prstGeom prst="rect">
            <a:avLst/>
          </a:prstGeom>
        </p:spPr>
      </p:pic>
      <p:pic>
        <p:nvPicPr>
          <p:cNvPr id="5" name="Picture 4">
            <a:extLst>
              <a:ext uri="{FF2B5EF4-FFF2-40B4-BE49-F238E27FC236}">
                <a16:creationId xmlns:a16="http://schemas.microsoft.com/office/drawing/2014/main" xmlns="" id="{BF5A5B67-CE2F-4337-A296-50E381615D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675" y="3730827"/>
            <a:ext cx="8229600" cy="283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30744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185EB74A-7F10-43A6-9ED2-30A248B47D2C}"/>
              </a:ext>
            </a:extLst>
          </p:cNvPr>
          <p:cNvSpPr>
            <a:spLocks noGrp="1"/>
          </p:cNvSpPr>
          <p:nvPr>
            <p:ph idx="1"/>
          </p:nvPr>
        </p:nvSpPr>
        <p:spPr/>
        <p:txBody>
          <a:bodyPr/>
          <a:lstStyle/>
          <a:p>
            <a:endParaRPr lang="zh-CN" altLang="en-US"/>
          </a:p>
        </p:txBody>
      </p:sp>
      <p:sp>
        <p:nvSpPr>
          <p:cNvPr id="3" name="内容占位符 2">
            <a:extLst>
              <a:ext uri="{FF2B5EF4-FFF2-40B4-BE49-F238E27FC236}">
                <a16:creationId xmlns:a16="http://schemas.microsoft.com/office/drawing/2014/main" xmlns="" id="{892CC6B4-77F1-498D-8DDF-85FEB74E89CA}"/>
              </a:ext>
            </a:extLst>
          </p:cNvPr>
          <p:cNvSpPr>
            <a:spLocks noGrp="1"/>
          </p:cNvSpPr>
          <p:nvPr>
            <p:ph sz="quarter" idx="10"/>
          </p:nvPr>
        </p:nvSpPr>
        <p:spPr/>
        <p:txBody>
          <a:bodyPr/>
          <a:lstStyle/>
          <a:p>
            <a:endParaRPr lang="zh-CN" altLang="en-US"/>
          </a:p>
        </p:txBody>
      </p:sp>
      <p:pic>
        <p:nvPicPr>
          <p:cNvPr id="4" name="Picture 4">
            <a:extLst>
              <a:ext uri="{FF2B5EF4-FFF2-40B4-BE49-F238E27FC236}">
                <a16:creationId xmlns:a16="http://schemas.microsoft.com/office/drawing/2014/main" xmlns="" id="{41A82F29-BDA7-4231-9530-9826D08D66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7" y="266700"/>
            <a:ext cx="5891213" cy="632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extLst>
              <a:ext uri="{FF2B5EF4-FFF2-40B4-BE49-F238E27FC236}">
                <a16:creationId xmlns:a16="http://schemas.microsoft.com/office/drawing/2014/main" xmlns="" id="{AF89BFBA-7451-42A2-95F9-F15B524224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198"/>
          <a:stretch>
            <a:fillRect/>
          </a:stretch>
        </p:blipFill>
        <p:spPr bwMode="auto">
          <a:xfrm>
            <a:off x="6130565" y="161827"/>
            <a:ext cx="5951538" cy="628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29684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4C3E82C3-2FE3-44C9-A9E8-273BDE209412}"/>
              </a:ext>
            </a:extLst>
          </p:cNvPr>
          <p:cNvSpPr>
            <a:spLocks noGrp="1"/>
          </p:cNvSpPr>
          <p:nvPr>
            <p:ph idx="1"/>
          </p:nvPr>
        </p:nvSpPr>
        <p:spPr/>
        <p:txBody>
          <a:bodyPr/>
          <a:lstStyle/>
          <a:p>
            <a:endParaRPr lang="zh-CN" altLang="en-US"/>
          </a:p>
        </p:txBody>
      </p:sp>
      <p:sp>
        <p:nvSpPr>
          <p:cNvPr id="3" name="内容占位符 2">
            <a:extLst>
              <a:ext uri="{FF2B5EF4-FFF2-40B4-BE49-F238E27FC236}">
                <a16:creationId xmlns:a16="http://schemas.microsoft.com/office/drawing/2014/main" xmlns="" id="{CD4F3FBF-F2E3-4535-81A3-EB2A48F05EC4}"/>
              </a:ext>
            </a:extLst>
          </p:cNvPr>
          <p:cNvSpPr>
            <a:spLocks noGrp="1"/>
          </p:cNvSpPr>
          <p:nvPr>
            <p:ph sz="quarter" idx="10"/>
          </p:nvPr>
        </p:nvSpPr>
        <p:spPr/>
        <p:txBody>
          <a:bodyPr/>
          <a:lstStyle/>
          <a:p>
            <a:endParaRPr lang="zh-CN" altLang="en-US"/>
          </a:p>
        </p:txBody>
      </p:sp>
      <p:pic>
        <p:nvPicPr>
          <p:cNvPr id="4" name="Picture 4">
            <a:extLst>
              <a:ext uri="{FF2B5EF4-FFF2-40B4-BE49-F238E27FC236}">
                <a16:creationId xmlns:a16="http://schemas.microsoft.com/office/drawing/2014/main" xmlns="" id="{CA424E54-0FBE-4297-AE9D-86FC7E6762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4854" y="181287"/>
            <a:ext cx="8382000" cy="4824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44896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8A0AF07D-E272-48BB-8EBA-A0BF92C2C022}"/>
              </a:ext>
            </a:extLst>
          </p:cNvPr>
          <p:cNvSpPr>
            <a:spLocks noGrp="1"/>
          </p:cNvSpPr>
          <p:nvPr>
            <p:ph idx="1"/>
          </p:nvPr>
        </p:nvSpPr>
        <p:spPr/>
        <p:txBody>
          <a:bodyPr/>
          <a:lstStyle/>
          <a:p>
            <a:endParaRPr lang="zh-CN" altLang="en-US" dirty="0"/>
          </a:p>
        </p:txBody>
      </p:sp>
      <p:sp>
        <p:nvSpPr>
          <p:cNvPr id="3" name="内容占位符 2">
            <a:extLst>
              <a:ext uri="{FF2B5EF4-FFF2-40B4-BE49-F238E27FC236}">
                <a16:creationId xmlns:a16="http://schemas.microsoft.com/office/drawing/2014/main" xmlns="" id="{915F0A5C-F17C-411A-BB2D-1618300BDAD3}"/>
              </a:ext>
            </a:extLst>
          </p:cNvPr>
          <p:cNvSpPr>
            <a:spLocks noGrp="1"/>
          </p:cNvSpPr>
          <p:nvPr>
            <p:ph sz="quarter" idx="10"/>
          </p:nvPr>
        </p:nvSpPr>
        <p:spPr/>
        <p:txBody>
          <a:bodyPr/>
          <a:lstStyle/>
          <a:p>
            <a:endParaRPr lang="zh-CN" altLang="en-US"/>
          </a:p>
        </p:txBody>
      </p:sp>
      <p:pic>
        <p:nvPicPr>
          <p:cNvPr id="4" name="Picture 4">
            <a:extLst>
              <a:ext uri="{FF2B5EF4-FFF2-40B4-BE49-F238E27FC236}">
                <a16:creationId xmlns:a16="http://schemas.microsoft.com/office/drawing/2014/main" xmlns="" id="{BBB103D3-71DB-4989-B5AD-09E7465356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41" y="0"/>
            <a:ext cx="6337300" cy="640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a:extLst>
              <a:ext uri="{FF2B5EF4-FFF2-40B4-BE49-F238E27FC236}">
                <a16:creationId xmlns:a16="http://schemas.microsoft.com/office/drawing/2014/main" xmlns="" id="{8FCB608E-E8C0-48D6-9C4C-F92C142188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1620"/>
          <a:stretch/>
        </p:blipFill>
        <p:spPr bwMode="auto">
          <a:xfrm>
            <a:off x="7370451" y="1262834"/>
            <a:ext cx="3958738" cy="2809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a:extLst>
              <a:ext uri="{FF2B5EF4-FFF2-40B4-BE49-F238E27FC236}">
                <a16:creationId xmlns:a16="http://schemas.microsoft.com/office/drawing/2014/main" xmlns="" id="{D31AC489-0F3F-41C6-87A0-B7A3A61BC8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797" t="81448"/>
          <a:stretch/>
        </p:blipFill>
        <p:spPr bwMode="auto">
          <a:xfrm>
            <a:off x="8144759" y="4221359"/>
            <a:ext cx="2793934" cy="521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9641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xmlns="" id="{BF92856F-8E85-4693-9D39-F7E5F8A5F2B6}"/>
                  </a:ext>
                </a:extLst>
              </p:cNvPr>
              <p:cNvSpPr>
                <a:spLocks noGrp="1"/>
              </p:cNvSpPr>
              <p:nvPr>
                <p:ph idx="1"/>
              </p:nvPr>
            </p:nvSpPr>
            <p:spPr/>
            <p:txBody>
              <a:bodyPr/>
              <a:lstStyle/>
              <a:p>
                <a:r>
                  <a:rPr lang="en-US" altLang="zh-CN" dirty="0"/>
                  <a:t>Do not depend on the position of the pixel in the image.</a:t>
                </a:r>
              </a:p>
              <a:p>
                <a:r>
                  <a:rPr lang="en-US" altLang="zh-CN" dirty="0"/>
                  <a:t>A transformation of the original brightness </a:t>
                </a:r>
                <a14:m>
                  <m:oMath xmlns:m="http://schemas.openxmlformats.org/officeDocument/2006/math">
                    <m:r>
                      <a:rPr lang="en-US" altLang="zh-CN" b="0" i="1" smtClean="0">
                        <a:latin typeface="Cambria Math" panose="02040503050406030204" pitchFamily="18" charset="0"/>
                      </a:rPr>
                      <m:t>𝑝</m:t>
                    </m:r>
                  </m:oMath>
                </a14:m>
                <a:r>
                  <a:rPr lang="zh-CN" altLang="en-US" dirty="0"/>
                  <a:t> </a:t>
                </a:r>
                <a:r>
                  <a:rPr lang="en-US" altLang="zh-CN" dirty="0"/>
                  <a:t>from scale </a:t>
                </a:r>
                <a14:m>
                  <m:oMath xmlns:m="http://schemas.openxmlformats.org/officeDocument/2006/math">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𝑘</m:t>
                            </m:r>
                          </m:sub>
                        </m:sSub>
                      </m:e>
                    </m:d>
                  </m:oMath>
                </a14:m>
                <a:r>
                  <a:rPr lang="zh-CN" altLang="en-US" dirty="0"/>
                  <a:t> </a:t>
                </a:r>
                <a:r>
                  <a:rPr lang="en-US" altLang="zh-CN" dirty="0"/>
                  <a:t>into brightness </a:t>
                </a:r>
                <a14:m>
                  <m:oMath xmlns:m="http://schemas.openxmlformats.org/officeDocument/2006/math">
                    <m:r>
                      <a:rPr lang="en-US" altLang="zh-CN" b="0" i="1" smtClean="0">
                        <a:latin typeface="Cambria Math" panose="02040503050406030204" pitchFamily="18" charset="0"/>
                      </a:rPr>
                      <m:t>𝑞</m:t>
                    </m:r>
                  </m:oMath>
                </a14:m>
                <a:r>
                  <a:rPr lang="zh-CN" altLang="en-US" dirty="0"/>
                  <a:t> </a:t>
                </a:r>
                <a:r>
                  <a:rPr lang="en-US" altLang="zh-CN" dirty="0"/>
                  <a:t>from a new scale </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oMath>
                </a14:m>
                <a:r>
                  <a:rPr lang="zh-CN" altLang="en-US" dirty="0"/>
                  <a:t> </a:t>
                </a:r>
                <a:r>
                  <a:rPr lang="en-US" altLang="zh-CN" dirty="0"/>
                  <a:t>is given by: </a:t>
                </a:r>
                <a14:m>
                  <m:oMath xmlns:m="http://schemas.openxmlformats.org/officeDocument/2006/math">
                    <m:r>
                      <a:rPr lang="en-US" altLang="zh-CN" b="0" i="1" smtClean="0">
                        <a:latin typeface="Cambria Math" panose="02040503050406030204" pitchFamily="18" charset="0"/>
                      </a:rPr>
                      <m:t>𝑞</m:t>
                    </m:r>
                    <m:r>
                      <a:rPr lang="en-US" altLang="zh-CN" b="0" i="1" smtClean="0">
                        <a:latin typeface="Cambria Math" panose="02040503050406030204" pitchFamily="18" charset="0"/>
                      </a:rPr>
                      <m:t>=</m:t>
                    </m:r>
                    <m:r>
                      <a:rPr lang="zh-CN" altLang="en-US" b="0" i="1" smtClean="0">
                        <a:latin typeface="Cambria Math" panose="02040503050406030204" pitchFamily="18" charset="0"/>
                      </a:rPr>
                      <m:t>𝒯</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oMath>
                </a14:m>
                <a:endParaRPr lang="zh-CN" altLang="en-US" dirty="0"/>
              </a:p>
            </p:txBody>
          </p:sp>
        </mc:Choice>
        <mc:Fallback xmlns="">
          <p:sp>
            <p:nvSpPr>
              <p:cNvPr id="2" name="内容占位符 1">
                <a:extLst>
                  <a:ext uri="{FF2B5EF4-FFF2-40B4-BE49-F238E27FC236}">
                    <a16:creationId xmlns:a16="http://schemas.microsoft.com/office/drawing/2014/main" id="{BF92856F-8E85-4693-9D39-F7E5F8A5F2B6}"/>
                  </a:ext>
                </a:extLst>
              </p:cNvPr>
              <p:cNvSpPr>
                <a:spLocks noGrp="1" noRot="1" noChangeAspect="1" noMove="1" noResize="1" noEditPoints="1" noAdjustHandles="1" noChangeArrowheads="1" noChangeShapeType="1" noTextEdit="1"/>
              </p:cNvSpPr>
              <p:nvPr>
                <p:ph idx="1"/>
              </p:nvPr>
            </p:nvSpPr>
            <p:spPr>
              <a:blipFill>
                <a:blip r:embed="rId2"/>
                <a:stretch>
                  <a:fillRect l="-705" t="-1842" r="-1518"/>
                </a:stretch>
              </a:blipFill>
            </p:spPr>
            <p:txBody>
              <a:bodyPr/>
              <a:lstStyle/>
              <a:p>
                <a:r>
                  <a:rPr lang="zh-CN" altLang="en-US">
                    <a:noFill/>
                  </a:rPr>
                  <a:t> </a:t>
                </a:r>
              </a:p>
            </p:txBody>
          </p:sp>
        </mc:Fallback>
      </mc:AlternateContent>
      <p:sp>
        <p:nvSpPr>
          <p:cNvPr id="3" name="内容占位符 2">
            <a:extLst>
              <a:ext uri="{FF2B5EF4-FFF2-40B4-BE49-F238E27FC236}">
                <a16:creationId xmlns:a16="http://schemas.microsoft.com/office/drawing/2014/main" xmlns="" id="{34B7E034-C09B-4B73-9310-7E5438D7145A}"/>
              </a:ext>
            </a:extLst>
          </p:cNvPr>
          <p:cNvSpPr>
            <a:spLocks noGrp="1"/>
          </p:cNvSpPr>
          <p:nvPr>
            <p:ph sz="quarter" idx="10"/>
          </p:nvPr>
        </p:nvSpPr>
        <p:spPr/>
        <p:txBody>
          <a:bodyPr/>
          <a:lstStyle/>
          <a:p>
            <a:r>
              <a:rPr lang="en-US" altLang="zh-CN" dirty="0"/>
              <a:t>5.1.2 Gray-scale transformation</a:t>
            </a:r>
            <a:endParaRPr lang="zh-CN" altLang="en-US" dirty="0"/>
          </a:p>
        </p:txBody>
      </p:sp>
      <p:pic>
        <p:nvPicPr>
          <p:cNvPr id="4" name="Picture 4">
            <a:extLst>
              <a:ext uri="{FF2B5EF4-FFF2-40B4-BE49-F238E27FC236}">
                <a16:creationId xmlns:a16="http://schemas.microsoft.com/office/drawing/2014/main" xmlns="" id="{6CFFFCC6-E2F5-4B78-B48A-1AB386CDE0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2494" y="2733740"/>
            <a:ext cx="7315200" cy="259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37794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EF980FF4-547F-4345-AF1E-35A7C9ECC4A3}"/>
              </a:ext>
            </a:extLst>
          </p:cNvPr>
          <p:cNvSpPr>
            <a:spLocks noGrp="1"/>
          </p:cNvSpPr>
          <p:nvPr>
            <p:ph idx="1"/>
          </p:nvPr>
        </p:nvSpPr>
        <p:spPr/>
        <p:txBody>
          <a:bodyPr/>
          <a:lstStyle/>
          <a:p>
            <a:r>
              <a:rPr lang="en-US" altLang="zh-CN" dirty="0"/>
              <a:t>Another useful pre-processing method in frequency domain is an instance of homomorphic filtering. Can be used to remove multiplicative noise. Can increase contrast and normalize image intensity at the same time.</a:t>
            </a:r>
            <a:endParaRPr lang="zh-CN" altLang="en-US" dirty="0"/>
          </a:p>
        </p:txBody>
      </p:sp>
      <p:sp>
        <p:nvSpPr>
          <p:cNvPr id="3" name="内容占位符 2">
            <a:extLst>
              <a:ext uri="{FF2B5EF4-FFF2-40B4-BE49-F238E27FC236}">
                <a16:creationId xmlns:a16="http://schemas.microsoft.com/office/drawing/2014/main" xmlns="" id="{409B15F6-4301-4EF4-990E-DB536E20CC87}"/>
              </a:ext>
            </a:extLst>
          </p:cNvPr>
          <p:cNvSpPr>
            <a:spLocks noGrp="1"/>
          </p:cNvSpPr>
          <p:nvPr>
            <p:ph sz="quarter" idx="10"/>
          </p:nvPr>
        </p:nvSpPr>
        <p:spPr/>
        <p:txBody>
          <a:bodyPr/>
          <a:lstStyle/>
          <a:p>
            <a:endParaRPr lang="zh-CN" altLang="en-US"/>
          </a:p>
        </p:txBody>
      </p:sp>
      <p:pic>
        <p:nvPicPr>
          <p:cNvPr id="5" name="Picture 4">
            <a:extLst>
              <a:ext uri="{FF2B5EF4-FFF2-40B4-BE49-F238E27FC236}">
                <a16:creationId xmlns:a16="http://schemas.microsoft.com/office/drawing/2014/main" xmlns="" id="{94B23934-E28F-48C3-AAA5-2B16BAA495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2633" y="3157537"/>
            <a:ext cx="8458200" cy="370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37018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099B4BD0-81B4-4FC4-A61C-E4A832C35B4A}"/>
              </a:ext>
            </a:extLst>
          </p:cNvPr>
          <p:cNvSpPr>
            <a:spLocks noGrp="1"/>
          </p:cNvSpPr>
          <p:nvPr>
            <p:ph idx="1"/>
          </p:nvPr>
        </p:nvSpPr>
        <p:spPr/>
        <p:txBody>
          <a:bodyPr/>
          <a:lstStyle/>
          <a:p>
            <a:endParaRPr lang="zh-CN" altLang="en-US"/>
          </a:p>
        </p:txBody>
      </p:sp>
      <p:sp>
        <p:nvSpPr>
          <p:cNvPr id="3" name="内容占位符 2">
            <a:extLst>
              <a:ext uri="{FF2B5EF4-FFF2-40B4-BE49-F238E27FC236}">
                <a16:creationId xmlns:a16="http://schemas.microsoft.com/office/drawing/2014/main" xmlns="" id="{A9BAC782-F265-459E-9090-ECDCFB5A783F}"/>
              </a:ext>
            </a:extLst>
          </p:cNvPr>
          <p:cNvSpPr>
            <a:spLocks noGrp="1"/>
          </p:cNvSpPr>
          <p:nvPr>
            <p:ph sz="quarter" idx="10"/>
          </p:nvPr>
        </p:nvSpPr>
        <p:spPr/>
        <p:txBody>
          <a:bodyPr/>
          <a:lstStyle/>
          <a:p>
            <a:endParaRPr lang="zh-CN" altLang="en-US"/>
          </a:p>
        </p:txBody>
      </p:sp>
      <p:pic>
        <p:nvPicPr>
          <p:cNvPr id="4" name="Picture 4">
            <a:extLst>
              <a:ext uri="{FF2B5EF4-FFF2-40B4-BE49-F238E27FC236}">
                <a16:creationId xmlns:a16="http://schemas.microsoft.com/office/drawing/2014/main" xmlns="" id="{E65FC545-A081-45E2-901D-7430E190EE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0836" y="2910209"/>
            <a:ext cx="8262938" cy="367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71127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43C154FA-822E-4080-A7C9-09663B33AC5D}"/>
              </a:ext>
            </a:extLst>
          </p:cNvPr>
          <p:cNvSpPr>
            <a:spLocks noGrp="1"/>
          </p:cNvSpPr>
          <p:nvPr>
            <p:ph idx="1"/>
          </p:nvPr>
        </p:nvSpPr>
        <p:spPr/>
        <p:txBody>
          <a:bodyPr/>
          <a:lstStyle/>
          <a:p>
            <a:r>
              <a:rPr lang="en-US" altLang="zh-CN" dirty="0"/>
              <a:t>Not only local operations as mentioned before.</a:t>
            </a:r>
          </a:p>
          <a:p>
            <a:r>
              <a:rPr lang="en-US" altLang="zh-CN" dirty="0">
                <a:solidFill>
                  <a:srgbClr val="FF0000"/>
                </a:solidFill>
              </a:rPr>
              <a:t>Line finding, line thinning, line filling, and finding interest points or locations of interest.</a:t>
            </a:r>
          </a:p>
          <a:p>
            <a:r>
              <a:rPr lang="en-US" altLang="zh-CN" dirty="0"/>
              <a:t>Line finding operator aims to find very thin curves in the image; it is assumed that curves do not bend sharply. The presence of a. line may be detected by local convolution of the image with convolution kernels which serve as line patterns.</a:t>
            </a:r>
          </a:p>
        </p:txBody>
      </p:sp>
      <p:sp>
        <p:nvSpPr>
          <p:cNvPr id="3" name="内容占位符 2">
            <a:extLst>
              <a:ext uri="{FF2B5EF4-FFF2-40B4-BE49-F238E27FC236}">
                <a16:creationId xmlns:a16="http://schemas.microsoft.com/office/drawing/2014/main" xmlns="" id="{8B6A9765-3185-42CF-84C4-49CC9FD397FA}"/>
              </a:ext>
            </a:extLst>
          </p:cNvPr>
          <p:cNvSpPr>
            <a:spLocks noGrp="1"/>
          </p:cNvSpPr>
          <p:nvPr>
            <p:ph sz="quarter" idx="10"/>
          </p:nvPr>
        </p:nvSpPr>
        <p:spPr/>
        <p:txBody>
          <a:bodyPr/>
          <a:lstStyle/>
          <a:p>
            <a:r>
              <a:rPr lang="en-US" altLang="zh-CN" dirty="0"/>
              <a:t>5.3.9 Line detection by local pre-processing operators</a:t>
            </a:r>
            <a:endParaRPr lang="zh-CN" altLang="en-US" dirty="0"/>
          </a:p>
        </p:txBody>
      </p:sp>
      <p:pic>
        <p:nvPicPr>
          <p:cNvPr id="4" name="图片 3">
            <a:extLst>
              <a:ext uri="{FF2B5EF4-FFF2-40B4-BE49-F238E27FC236}">
                <a16:creationId xmlns:a16="http://schemas.microsoft.com/office/drawing/2014/main" xmlns="" id="{04EF82A3-34F0-4DD9-B5EF-4CCA12EC6E3A}"/>
              </a:ext>
            </a:extLst>
          </p:cNvPr>
          <p:cNvPicPr>
            <a:picLocks noChangeAspect="1"/>
          </p:cNvPicPr>
          <p:nvPr/>
        </p:nvPicPr>
        <p:blipFill>
          <a:blip r:embed="rId2"/>
          <a:stretch>
            <a:fillRect/>
          </a:stretch>
        </p:blipFill>
        <p:spPr>
          <a:xfrm>
            <a:off x="2064323" y="3536917"/>
            <a:ext cx="7648575" cy="1009650"/>
          </a:xfrm>
          <a:prstGeom prst="rect">
            <a:avLst/>
          </a:prstGeom>
        </p:spPr>
      </p:pic>
    </p:spTree>
    <p:extLst>
      <p:ext uri="{BB962C8B-B14F-4D97-AF65-F5344CB8AC3E}">
        <p14:creationId xmlns:p14="http://schemas.microsoft.com/office/powerpoint/2010/main" val="11476267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E867480C-82F8-4FA2-B6C3-C5E1C3F1FA66}"/>
              </a:ext>
            </a:extLst>
          </p:cNvPr>
          <p:cNvSpPr>
            <a:spLocks noGrp="1"/>
          </p:cNvSpPr>
          <p:nvPr>
            <p:ph idx="1"/>
          </p:nvPr>
        </p:nvSpPr>
        <p:spPr/>
        <p:txBody>
          <a:bodyPr/>
          <a:lstStyle/>
          <a:p>
            <a:r>
              <a:rPr lang="en-US" altLang="zh-CN" dirty="0"/>
              <a:t>In many cases it is advantageous to find pairs of corresponding points in two similar images. The same transformation usually holds for almost all pixels of the image. The correspondence is examined among a much smaller number of points, </a:t>
            </a:r>
            <a:r>
              <a:rPr lang="en-US" altLang="zh-CN" dirty="0">
                <a:solidFill>
                  <a:srgbClr val="FF0000"/>
                </a:solidFill>
              </a:rPr>
              <a:t>called interest points</a:t>
            </a:r>
            <a:r>
              <a:rPr lang="en-US" altLang="zh-CN" dirty="0"/>
              <a:t>.</a:t>
            </a:r>
          </a:p>
          <a:p>
            <a:r>
              <a:rPr lang="en-US" altLang="zh-CN" dirty="0"/>
              <a:t>An interest point should have some typical local property.</a:t>
            </a:r>
          </a:p>
          <a:p>
            <a:r>
              <a:rPr lang="en-US" altLang="zh-CN" dirty="0"/>
              <a:t>If square objects are present in the image, then </a:t>
            </a:r>
            <a:r>
              <a:rPr lang="en-US" altLang="zh-CN" dirty="0">
                <a:solidFill>
                  <a:srgbClr val="FF0000"/>
                </a:solidFill>
              </a:rPr>
              <a:t>corners</a:t>
            </a:r>
            <a:r>
              <a:rPr lang="en-US" altLang="zh-CN" dirty="0"/>
              <a:t> are very good interest points.</a:t>
            </a:r>
            <a:endParaRPr lang="zh-CN" altLang="en-US" dirty="0"/>
          </a:p>
        </p:txBody>
      </p:sp>
      <p:sp>
        <p:nvSpPr>
          <p:cNvPr id="3" name="内容占位符 2">
            <a:extLst>
              <a:ext uri="{FF2B5EF4-FFF2-40B4-BE49-F238E27FC236}">
                <a16:creationId xmlns:a16="http://schemas.microsoft.com/office/drawing/2014/main" xmlns="" id="{177EE85A-4548-4018-844A-7954C6F0D193}"/>
              </a:ext>
            </a:extLst>
          </p:cNvPr>
          <p:cNvSpPr>
            <a:spLocks noGrp="1"/>
          </p:cNvSpPr>
          <p:nvPr>
            <p:ph sz="quarter" idx="10"/>
          </p:nvPr>
        </p:nvSpPr>
        <p:spPr/>
        <p:txBody>
          <a:bodyPr/>
          <a:lstStyle/>
          <a:p>
            <a:r>
              <a:rPr lang="en-US" altLang="zh-CN" dirty="0"/>
              <a:t>5.3.10 Detection of corners (interest points)</a:t>
            </a:r>
            <a:endParaRPr lang="zh-CN" altLang="en-US" dirty="0"/>
          </a:p>
        </p:txBody>
      </p:sp>
      <p:pic>
        <p:nvPicPr>
          <p:cNvPr id="4" name="Picture 4">
            <a:extLst>
              <a:ext uri="{FF2B5EF4-FFF2-40B4-BE49-F238E27FC236}">
                <a16:creationId xmlns:a16="http://schemas.microsoft.com/office/drawing/2014/main" xmlns="" id="{BACDA0C6-6203-4E71-A2F6-8B09FED236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730827"/>
            <a:ext cx="9144000" cy="147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extLst>
              <a:ext uri="{FF2B5EF4-FFF2-40B4-BE49-F238E27FC236}">
                <a16:creationId xmlns:a16="http://schemas.microsoft.com/office/drawing/2014/main" xmlns="" id="{63C2FD49-61F7-4295-AEBB-3A5620D805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5313219"/>
            <a:ext cx="9144000" cy="147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47009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F77CF560-E2E5-443B-82E6-EC08880FDD12}"/>
              </a:ext>
            </a:extLst>
          </p:cNvPr>
          <p:cNvSpPr>
            <a:spLocks noGrp="1"/>
          </p:cNvSpPr>
          <p:nvPr>
            <p:ph idx="1"/>
          </p:nvPr>
        </p:nvSpPr>
        <p:spPr/>
        <p:txBody>
          <a:bodyPr/>
          <a:lstStyle/>
          <a:p>
            <a:r>
              <a:rPr lang="en-US" altLang="zh-CN" dirty="0"/>
              <a:t>The corner in the image can abo be defined as a pixel in its small neighborhood where are two dominant and different edge directions.</a:t>
            </a:r>
          </a:p>
          <a:p>
            <a:r>
              <a:rPr lang="en-US" altLang="zh-CN" dirty="0"/>
              <a:t>Corner detectors are not usually very robust.</a:t>
            </a:r>
          </a:p>
          <a:p>
            <a:r>
              <a:rPr lang="en-US" altLang="zh-CN" dirty="0"/>
              <a:t>The simplest corner detector is the </a:t>
            </a:r>
            <a:r>
              <a:rPr lang="en-US" altLang="zh-CN" dirty="0">
                <a:solidFill>
                  <a:srgbClr val="FF0000"/>
                </a:solidFill>
              </a:rPr>
              <a:t>Moravec detector </a:t>
            </a:r>
            <a:r>
              <a:rPr lang="en-US" altLang="zh-CN" dirty="0"/>
              <a:t>which is </a:t>
            </a:r>
            <a:r>
              <a:rPr lang="en-US" altLang="zh-CN" dirty="0" smtClean="0"/>
              <a:t>maximal </a:t>
            </a:r>
            <a:r>
              <a:rPr lang="en-US" altLang="zh-CN" dirty="0"/>
              <a:t>in pixels with high contrast. These points arc on corners and sharp edges.</a:t>
            </a:r>
            <a:endParaRPr lang="zh-CN" altLang="en-US" dirty="0"/>
          </a:p>
        </p:txBody>
      </p:sp>
      <p:sp>
        <p:nvSpPr>
          <p:cNvPr id="3" name="内容占位符 2">
            <a:extLst>
              <a:ext uri="{FF2B5EF4-FFF2-40B4-BE49-F238E27FC236}">
                <a16:creationId xmlns:a16="http://schemas.microsoft.com/office/drawing/2014/main" xmlns="" id="{5AD70057-FF0C-419A-A848-2EC70F88FED0}"/>
              </a:ext>
            </a:extLst>
          </p:cNvPr>
          <p:cNvSpPr>
            <a:spLocks noGrp="1"/>
          </p:cNvSpPr>
          <p:nvPr>
            <p:ph sz="quarter" idx="10"/>
          </p:nvPr>
        </p:nvSpPr>
        <p:spPr/>
        <p:txBody>
          <a:bodyPr/>
          <a:lstStyle/>
          <a:p>
            <a:endParaRPr lang="zh-CN" altLang="en-US"/>
          </a:p>
        </p:txBody>
      </p:sp>
      <p:pic>
        <p:nvPicPr>
          <p:cNvPr id="4" name="图片 3">
            <a:extLst>
              <a:ext uri="{FF2B5EF4-FFF2-40B4-BE49-F238E27FC236}">
                <a16:creationId xmlns:a16="http://schemas.microsoft.com/office/drawing/2014/main" xmlns="" id="{19C4A2EF-6AE4-430A-A0C6-7A4472F5F092}"/>
              </a:ext>
            </a:extLst>
          </p:cNvPr>
          <p:cNvPicPr>
            <a:picLocks noChangeAspect="1"/>
          </p:cNvPicPr>
          <p:nvPr/>
        </p:nvPicPr>
        <p:blipFill>
          <a:blip r:embed="rId2"/>
          <a:stretch>
            <a:fillRect/>
          </a:stretch>
        </p:blipFill>
        <p:spPr>
          <a:xfrm>
            <a:off x="3566278" y="3429000"/>
            <a:ext cx="4305300" cy="1066800"/>
          </a:xfrm>
          <a:prstGeom prst="rect">
            <a:avLst/>
          </a:prstGeom>
        </p:spPr>
      </p:pic>
    </p:spTree>
    <p:extLst>
      <p:ext uri="{BB962C8B-B14F-4D97-AF65-F5344CB8AC3E}">
        <p14:creationId xmlns:p14="http://schemas.microsoft.com/office/powerpoint/2010/main" val="19329557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A28448F5-63EC-4711-B9B9-3B237D9659F6}"/>
              </a:ext>
            </a:extLst>
          </p:cNvPr>
          <p:cNvSpPr>
            <a:spLocks noGrp="1"/>
          </p:cNvSpPr>
          <p:nvPr>
            <p:ph idx="1"/>
          </p:nvPr>
        </p:nvSpPr>
        <p:spPr>
          <a:xfrm>
            <a:off x="390832" y="1005186"/>
            <a:ext cx="11240654" cy="4637984"/>
          </a:xfrm>
        </p:spPr>
        <p:txBody>
          <a:bodyPr/>
          <a:lstStyle/>
          <a:p>
            <a:r>
              <a:rPr lang="en-US" altLang="zh-CN" dirty="0"/>
              <a:t>Harris corner detector improved upon Moravec detector by considering the differential of the corner score (sum of square differences) .</a:t>
            </a:r>
            <a:endParaRPr lang="zh-CN" altLang="en-US" dirty="0"/>
          </a:p>
        </p:txBody>
      </p:sp>
      <p:sp>
        <p:nvSpPr>
          <p:cNvPr id="3" name="内容占位符 2">
            <a:extLst>
              <a:ext uri="{FF2B5EF4-FFF2-40B4-BE49-F238E27FC236}">
                <a16:creationId xmlns:a16="http://schemas.microsoft.com/office/drawing/2014/main" xmlns="" id="{3680F3D9-1ED9-45BD-8196-D62D6E5D040B}"/>
              </a:ext>
            </a:extLst>
          </p:cNvPr>
          <p:cNvSpPr>
            <a:spLocks noGrp="1"/>
          </p:cNvSpPr>
          <p:nvPr>
            <p:ph sz="quarter" idx="10"/>
          </p:nvPr>
        </p:nvSpPr>
        <p:spPr/>
        <p:txBody>
          <a:bodyPr/>
          <a:lstStyle/>
          <a:p>
            <a:endParaRPr lang="zh-CN" altLang="en-US"/>
          </a:p>
        </p:txBody>
      </p:sp>
      <p:pic>
        <p:nvPicPr>
          <p:cNvPr id="4" name="Picture 4">
            <a:extLst>
              <a:ext uri="{FF2B5EF4-FFF2-40B4-BE49-F238E27FC236}">
                <a16:creationId xmlns:a16="http://schemas.microsoft.com/office/drawing/2014/main" xmlns="" id="{DE733C47-7267-4C03-B691-EFA645026B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9884" y="1809947"/>
            <a:ext cx="7315200" cy="202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a:extLst>
              <a:ext uri="{FF2B5EF4-FFF2-40B4-BE49-F238E27FC236}">
                <a16:creationId xmlns:a16="http://schemas.microsoft.com/office/drawing/2014/main" xmlns="" id="{184438B9-EBA7-4031-A6AB-E5659B638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9884" y="3791147"/>
            <a:ext cx="7315200" cy="1350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xmlns="" id="{AFFE6EB0-152C-4A1E-AAFD-C6D59B75B5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9691" y="5142110"/>
            <a:ext cx="9144000" cy="171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25805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8FB68876-714C-444D-A679-87376D325030}"/>
              </a:ext>
            </a:extLst>
          </p:cNvPr>
          <p:cNvSpPr>
            <a:spLocks noGrp="1"/>
          </p:cNvSpPr>
          <p:nvPr>
            <p:ph idx="1"/>
          </p:nvPr>
        </p:nvSpPr>
        <p:spPr/>
        <p:txBody>
          <a:bodyPr/>
          <a:lstStyle/>
          <a:p>
            <a:endParaRPr lang="zh-CN" altLang="en-US"/>
          </a:p>
        </p:txBody>
      </p:sp>
      <p:sp>
        <p:nvSpPr>
          <p:cNvPr id="3" name="内容占位符 2">
            <a:extLst>
              <a:ext uri="{FF2B5EF4-FFF2-40B4-BE49-F238E27FC236}">
                <a16:creationId xmlns:a16="http://schemas.microsoft.com/office/drawing/2014/main" xmlns="" id="{2A9B0339-0969-4265-9370-223E66A29FFD}"/>
              </a:ext>
            </a:extLst>
          </p:cNvPr>
          <p:cNvSpPr>
            <a:spLocks noGrp="1"/>
          </p:cNvSpPr>
          <p:nvPr>
            <p:ph sz="quarter" idx="10"/>
          </p:nvPr>
        </p:nvSpPr>
        <p:spPr/>
        <p:txBody>
          <a:bodyPr/>
          <a:lstStyle/>
          <a:p>
            <a:endParaRPr lang="zh-CN" altLang="en-US"/>
          </a:p>
        </p:txBody>
      </p:sp>
      <p:pic>
        <p:nvPicPr>
          <p:cNvPr id="4" name="Picture 4">
            <a:extLst>
              <a:ext uri="{FF2B5EF4-FFF2-40B4-BE49-F238E27FC236}">
                <a16:creationId xmlns:a16="http://schemas.microsoft.com/office/drawing/2014/main" xmlns="" id="{20ED341F-B607-4251-B169-E23AE2D7A5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6895" y="1411835"/>
            <a:ext cx="7315200" cy="446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8481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90BF416D-6791-42A8-9FFF-3AAC2009717D}"/>
              </a:ext>
            </a:extLst>
          </p:cNvPr>
          <p:cNvSpPr>
            <a:spLocks noGrp="1"/>
          </p:cNvSpPr>
          <p:nvPr>
            <p:ph idx="1"/>
          </p:nvPr>
        </p:nvSpPr>
        <p:spPr/>
        <p:txBody>
          <a:bodyPr/>
          <a:lstStyle/>
          <a:p>
            <a:r>
              <a:rPr lang="en-US" altLang="zh-CN" dirty="0"/>
              <a:t>if the image is rescaled or transformed </a:t>
            </a:r>
            <a:r>
              <a:rPr lang="en-US" altLang="zh-CN" dirty="0" err="1"/>
              <a:t>projectively</a:t>
            </a:r>
            <a:r>
              <a:rPr lang="en-US" altLang="zh-CN" dirty="0"/>
              <a:t>, the output of Harris detector changes rapidly.</a:t>
            </a:r>
          </a:p>
          <a:p>
            <a:r>
              <a:rPr lang="en-US" altLang="zh-CN" dirty="0">
                <a:solidFill>
                  <a:srgbClr val="FF0000"/>
                </a:solidFill>
              </a:rPr>
              <a:t>Maximally Stable Extremal Regions </a:t>
            </a:r>
            <a:r>
              <a:rPr lang="en-US" altLang="zh-CN" dirty="0"/>
              <a:t>(MSERs) are an example of all image structure that can he repeatably detected not only after translations and rotations, but also after similarity and affine transforms of an image.</a:t>
            </a:r>
            <a:endParaRPr lang="zh-CN" altLang="en-US" dirty="0"/>
          </a:p>
        </p:txBody>
      </p:sp>
      <p:sp>
        <p:nvSpPr>
          <p:cNvPr id="3" name="内容占位符 2">
            <a:extLst>
              <a:ext uri="{FF2B5EF4-FFF2-40B4-BE49-F238E27FC236}">
                <a16:creationId xmlns:a16="http://schemas.microsoft.com/office/drawing/2014/main" xmlns="" id="{83B3E506-2681-4995-AFC3-81B0848DA91B}"/>
              </a:ext>
            </a:extLst>
          </p:cNvPr>
          <p:cNvSpPr>
            <a:spLocks noGrp="1"/>
          </p:cNvSpPr>
          <p:nvPr>
            <p:ph sz="quarter" idx="10"/>
          </p:nvPr>
        </p:nvSpPr>
        <p:spPr/>
        <p:txBody>
          <a:bodyPr/>
          <a:lstStyle/>
          <a:p>
            <a:r>
              <a:rPr lang="en-US" altLang="zh-CN" dirty="0"/>
              <a:t>5.3.11 Detection of maximally stable extremal regions</a:t>
            </a:r>
            <a:endParaRPr lang="zh-CN" altLang="en-US" dirty="0"/>
          </a:p>
        </p:txBody>
      </p:sp>
      <p:pic>
        <p:nvPicPr>
          <p:cNvPr id="4" name="Picture 4">
            <a:extLst>
              <a:ext uri="{FF2B5EF4-FFF2-40B4-BE49-F238E27FC236}">
                <a16:creationId xmlns:a16="http://schemas.microsoft.com/office/drawing/2014/main" xmlns="" id="{D9F1E78A-0C0C-4827-9D53-E1C88BFB7F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0286" y="3291786"/>
            <a:ext cx="7315200" cy="318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39889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7CCE6848-7A4D-4659-9930-A956366616CD}"/>
              </a:ext>
            </a:extLst>
          </p:cNvPr>
          <p:cNvSpPr>
            <a:spLocks noGrp="1"/>
          </p:cNvSpPr>
          <p:nvPr>
            <p:ph idx="1"/>
          </p:nvPr>
        </p:nvSpPr>
        <p:spPr/>
        <p:txBody>
          <a:bodyPr/>
          <a:lstStyle/>
          <a:p>
            <a:endParaRPr lang="zh-CN" altLang="en-US"/>
          </a:p>
        </p:txBody>
      </p:sp>
      <p:sp>
        <p:nvSpPr>
          <p:cNvPr id="3" name="内容占位符 2">
            <a:extLst>
              <a:ext uri="{FF2B5EF4-FFF2-40B4-BE49-F238E27FC236}">
                <a16:creationId xmlns:a16="http://schemas.microsoft.com/office/drawing/2014/main" xmlns="" id="{F009A0C8-61CF-494A-A769-59918BC49246}"/>
              </a:ext>
            </a:extLst>
          </p:cNvPr>
          <p:cNvSpPr>
            <a:spLocks noGrp="1"/>
          </p:cNvSpPr>
          <p:nvPr>
            <p:ph sz="quarter" idx="10"/>
          </p:nvPr>
        </p:nvSpPr>
        <p:spPr/>
        <p:txBody>
          <a:bodyPr/>
          <a:lstStyle/>
          <a:p>
            <a:endParaRPr lang="zh-CN" altLang="en-US"/>
          </a:p>
        </p:txBody>
      </p:sp>
      <p:pic>
        <p:nvPicPr>
          <p:cNvPr id="4" name="Picture 4">
            <a:extLst>
              <a:ext uri="{FF2B5EF4-FFF2-40B4-BE49-F238E27FC236}">
                <a16:creationId xmlns:a16="http://schemas.microsoft.com/office/drawing/2014/main" xmlns="" id="{F374B719-E93C-4F87-9E72-9CDC5F8A59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988518"/>
            <a:ext cx="7315200" cy="479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88535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BB13037B-263D-43DB-B31B-AA9D71BF3D0F}"/>
              </a:ext>
            </a:extLst>
          </p:cNvPr>
          <p:cNvSpPr>
            <a:spLocks noGrp="1"/>
          </p:cNvSpPr>
          <p:nvPr>
            <p:ph idx="1"/>
          </p:nvPr>
        </p:nvSpPr>
        <p:spPr/>
        <p:txBody>
          <a:bodyPr/>
          <a:lstStyle/>
          <a:p>
            <a:r>
              <a:rPr lang="en-US" altLang="zh-CN" dirty="0"/>
              <a:t>Pre-processing methods that aim to suppress degradation using knowledge about its nature arc called </a:t>
            </a:r>
            <a:r>
              <a:rPr lang="en-US" altLang="zh-CN" dirty="0">
                <a:solidFill>
                  <a:srgbClr val="FF0000"/>
                </a:solidFill>
              </a:rPr>
              <a:t>image restoration</a:t>
            </a:r>
            <a:r>
              <a:rPr lang="en-US" altLang="zh-CN" dirty="0"/>
              <a:t>. Most image restoration methods are based on convolution applied globally to the whole image.</a:t>
            </a:r>
          </a:p>
          <a:p>
            <a:r>
              <a:rPr lang="en-US" altLang="zh-CN" dirty="0"/>
              <a:t>Two groups of methods:</a:t>
            </a:r>
          </a:p>
          <a:p>
            <a:pPr lvl="1"/>
            <a:r>
              <a:rPr lang="en-US" altLang="zh-CN" dirty="0">
                <a:solidFill>
                  <a:srgbClr val="FF0000"/>
                </a:solidFill>
              </a:rPr>
              <a:t>Deterministic methods </a:t>
            </a:r>
            <a:r>
              <a:rPr lang="en-US" altLang="zh-CN" dirty="0"/>
              <a:t>are applicable to images with little noise and a known degradation function.</a:t>
            </a:r>
          </a:p>
          <a:p>
            <a:pPr lvl="1"/>
            <a:r>
              <a:rPr lang="en-US" altLang="zh-CN" dirty="0">
                <a:solidFill>
                  <a:srgbClr val="FF0000"/>
                </a:solidFill>
              </a:rPr>
              <a:t>Stochastic techniques </a:t>
            </a:r>
            <a:r>
              <a:rPr lang="en-US" altLang="zh-CN" dirty="0"/>
              <a:t>try to find the best restoration according to a particular stochastic criterion, e.g. , a least-squares method.</a:t>
            </a:r>
          </a:p>
          <a:p>
            <a:r>
              <a:rPr lang="en-US" altLang="zh-CN" dirty="0"/>
              <a:t>Degradation can be then expressed as convolution:</a:t>
            </a:r>
            <a:endParaRPr lang="zh-CN" altLang="en-US" dirty="0"/>
          </a:p>
        </p:txBody>
      </p:sp>
      <p:sp>
        <p:nvSpPr>
          <p:cNvPr id="3" name="内容占位符 2">
            <a:extLst>
              <a:ext uri="{FF2B5EF4-FFF2-40B4-BE49-F238E27FC236}">
                <a16:creationId xmlns:a16="http://schemas.microsoft.com/office/drawing/2014/main" xmlns="" id="{EC80E938-A5A1-47AB-B77B-86BD97460230}"/>
              </a:ext>
            </a:extLst>
          </p:cNvPr>
          <p:cNvSpPr>
            <a:spLocks noGrp="1"/>
          </p:cNvSpPr>
          <p:nvPr>
            <p:ph sz="quarter" idx="10"/>
          </p:nvPr>
        </p:nvSpPr>
        <p:spPr/>
        <p:txBody>
          <a:bodyPr/>
          <a:lstStyle/>
          <a:p>
            <a:r>
              <a:rPr lang="en-US" altLang="zh-CN" dirty="0"/>
              <a:t>5.4 image restoration</a:t>
            </a:r>
            <a:endParaRPr lang="zh-CN" altLang="en-US" dirty="0"/>
          </a:p>
        </p:txBody>
      </p:sp>
      <p:pic>
        <p:nvPicPr>
          <p:cNvPr id="4" name="图片 3">
            <a:extLst>
              <a:ext uri="{FF2B5EF4-FFF2-40B4-BE49-F238E27FC236}">
                <a16:creationId xmlns:a16="http://schemas.microsoft.com/office/drawing/2014/main" xmlns="" id="{18A44D34-4A7A-418A-BC7A-EBF094E8E74E}"/>
              </a:ext>
            </a:extLst>
          </p:cNvPr>
          <p:cNvPicPr>
            <a:picLocks noChangeAspect="1"/>
          </p:cNvPicPr>
          <p:nvPr/>
        </p:nvPicPr>
        <p:blipFill>
          <a:blip r:embed="rId2"/>
          <a:stretch>
            <a:fillRect/>
          </a:stretch>
        </p:blipFill>
        <p:spPr>
          <a:xfrm>
            <a:off x="1941332" y="4473018"/>
            <a:ext cx="4270730" cy="617455"/>
          </a:xfrm>
          <a:prstGeom prst="rect">
            <a:avLst/>
          </a:prstGeom>
        </p:spPr>
      </p:pic>
      <p:sp>
        <p:nvSpPr>
          <p:cNvPr id="5" name="矩形 4">
            <a:extLst>
              <a:ext uri="{FF2B5EF4-FFF2-40B4-BE49-F238E27FC236}">
                <a16:creationId xmlns:a16="http://schemas.microsoft.com/office/drawing/2014/main" xmlns="" id="{F9951CF1-BC35-4F8B-9184-B580282A4FFB}"/>
              </a:ext>
            </a:extLst>
          </p:cNvPr>
          <p:cNvSpPr/>
          <p:nvPr/>
        </p:nvSpPr>
        <p:spPr>
          <a:xfrm>
            <a:off x="2250997" y="5052125"/>
            <a:ext cx="2199641" cy="461665"/>
          </a:xfrm>
          <a:prstGeom prst="rect">
            <a:avLst/>
          </a:prstGeom>
        </p:spPr>
        <p:txBody>
          <a:bodyPr wrap="none">
            <a:spAutoFit/>
          </a:bodyPr>
          <a:lstStyle/>
          <a:p>
            <a:r>
              <a:rPr lang="en-US" altLang="zh-CN" sz="2400" dirty="0">
                <a:latin typeface="Fd1405377-Identity-H"/>
              </a:rPr>
              <a:t>v </a:t>
            </a:r>
            <a:r>
              <a:rPr lang="en-US" altLang="zh-CN" dirty="0">
                <a:latin typeface="Fd2979969-Identity-H"/>
              </a:rPr>
              <a:t>describes the noise</a:t>
            </a:r>
            <a:endParaRPr lang="zh-CN" altLang="en-US" dirty="0"/>
          </a:p>
        </p:txBody>
      </p:sp>
      <p:sp>
        <p:nvSpPr>
          <p:cNvPr id="6" name="矩形 5">
            <a:extLst>
              <a:ext uri="{FF2B5EF4-FFF2-40B4-BE49-F238E27FC236}">
                <a16:creationId xmlns:a16="http://schemas.microsoft.com/office/drawing/2014/main" xmlns="" id="{522C342C-BF53-48B2-8ADD-EDA845DFF9C8}"/>
              </a:ext>
            </a:extLst>
          </p:cNvPr>
          <p:cNvSpPr/>
          <p:nvPr/>
        </p:nvSpPr>
        <p:spPr>
          <a:xfrm>
            <a:off x="2172441" y="5550972"/>
            <a:ext cx="6096000" cy="461665"/>
          </a:xfrm>
          <a:prstGeom prst="rect">
            <a:avLst/>
          </a:prstGeom>
        </p:spPr>
        <p:txBody>
          <a:bodyPr>
            <a:spAutoFit/>
          </a:bodyPr>
          <a:lstStyle/>
          <a:p>
            <a:r>
              <a:rPr lang="en-US" altLang="zh-CN" sz="2400" dirty="0">
                <a:latin typeface="Fd2199607-Identity-H"/>
              </a:rPr>
              <a:t>h </a:t>
            </a:r>
            <a:r>
              <a:rPr lang="en-US" altLang="zh-CN" dirty="0">
                <a:latin typeface="Fd2979969-Identity-H"/>
              </a:rPr>
              <a:t>is invariant with respect to position in the image.</a:t>
            </a:r>
            <a:endParaRPr lang="zh-CN" altLang="en-US" dirty="0"/>
          </a:p>
        </p:txBody>
      </p:sp>
    </p:spTree>
    <p:extLst>
      <p:ext uri="{BB962C8B-B14F-4D97-AF65-F5344CB8AC3E}">
        <p14:creationId xmlns:p14="http://schemas.microsoft.com/office/powerpoint/2010/main" val="4282736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26C7AE81-E31B-476D-987F-592077E8054F}"/>
              </a:ext>
            </a:extLst>
          </p:cNvPr>
          <p:cNvSpPr>
            <a:spLocks noGrp="1"/>
          </p:cNvSpPr>
          <p:nvPr>
            <p:ph idx="1"/>
          </p:nvPr>
        </p:nvSpPr>
        <p:spPr/>
        <p:txBody>
          <a:bodyPr/>
          <a:lstStyle/>
          <a:p>
            <a:r>
              <a:rPr lang="en-US" altLang="zh-CN" dirty="0"/>
              <a:t>A gray-scale transformation for contrast enhancement is usually found automatically using the histogram equalization technique.</a:t>
            </a:r>
          </a:p>
          <a:p>
            <a:endParaRPr lang="zh-CN" altLang="en-US" dirty="0"/>
          </a:p>
        </p:txBody>
      </p:sp>
      <p:sp>
        <p:nvSpPr>
          <p:cNvPr id="3" name="内容占位符 2">
            <a:extLst>
              <a:ext uri="{FF2B5EF4-FFF2-40B4-BE49-F238E27FC236}">
                <a16:creationId xmlns:a16="http://schemas.microsoft.com/office/drawing/2014/main" xmlns="" id="{6B4809D2-416A-413A-B0EA-0F09BFF8E5C7}"/>
              </a:ext>
            </a:extLst>
          </p:cNvPr>
          <p:cNvSpPr>
            <a:spLocks noGrp="1"/>
          </p:cNvSpPr>
          <p:nvPr>
            <p:ph sz="quarter" idx="10"/>
          </p:nvPr>
        </p:nvSpPr>
        <p:spPr/>
        <p:txBody>
          <a:bodyPr/>
          <a:lstStyle/>
          <a:p>
            <a:endParaRPr lang="zh-CN" altLang="en-US"/>
          </a:p>
        </p:txBody>
      </p:sp>
      <p:pic>
        <p:nvPicPr>
          <p:cNvPr id="4" name="Picture 4">
            <a:extLst>
              <a:ext uri="{FF2B5EF4-FFF2-40B4-BE49-F238E27FC236}">
                <a16:creationId xmlns:a16="http://schemas.microsoft.com/office/drawing/2014/main" xmlns="" id="{E86038B4-D99F-46B3-A177-842F5E3871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4664" y="2645770"/>
            <a:ext cx="7239000" cy="2170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89644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FAB0EDA9-2EF7-4C31-A38C-8C79C1732BD0}"/>
              </a:ext>
            </a:extLst>
          </p:cNvPr>
          <p:cNvSpPr>
            <a:spLocks noGrp="1"/>
          </p:cNvSpPr>
          <p:nvPr>
            <p:ph idx="1"/>
          </p:nvPr>
        </p:nvSpPr>
        <p:spPr/>
        <p:txBody>
          <a:bodyPr>
            <a:normAutofit lnSpcReduction="10000"/>
          </a:bodyPr>
          <a:lstStyle/>
          <a:p>
            <a:r>
              <a:rPr lang="en-US" altLang="zh-CN" dirty="0"/>
              <a:t>Three types of degradations that can be easily expressed mathematically and also restored simply in images.</a:t>
            </a:r>
          </a:p>
          <a:p>
            <a:r>
              <a:rPr lang="en-US" altLang="zh-CN" dirty="0"/>
              <a:t>We can get G=HF from last slide formation.</a:t>
            </a:r>
          </a:p>
          <a:p>
            <a:r>
              <a:rPr lang="en-US" altLang="zh-CN" dirty="0">
                <a:solidFill>
                  <a:srgbClr val="FF0000"/>
                </a:solidFill>
              </a:rPr>
              <a:t>Relative motion of the camera and object</a:t>
            </a:r>
            <a:r>
              <a:rPr lang="en-US" altLang="zh-CN" dirty="0"/>
              <a:t>: Assume an image is acquired with a camera with a mechanical shutter</a:t>
            </a:r>
          </a:p>
          <a:p>
            <a:endParaRPr lang="en-US" altLang="zh-CN" dirty="0"/>
          </a:p>
          <a:p>
            <a:r>
              <a:rPr lang="en-US" altLang="zh-CN" dirty="0">
                <a:solidFill>
                  <a:srgbClr val="FF0000"/>
                </a:solidFill>
              </a:rPr>
              <a:t>Wrong lens focus</a:t>
            </a:r>
            <a:r>
              <a:rPr lang="en-US" altLang="zh-CN" dirty="0"/>
              <a:t>: Image smoothing caused by imperfect focus of a thin lens can be described</a:t>
            </a:r>
          </a:p>
          <a:p>
            <a:endParaRPr lang="en-US" altLang="zh-CN" dirty="0"/>
          </a:p>
          <a:p>
            <a:r>
              <a:rPr lang="en-US" altLang="zh-CN" dirty="0">
                <a:solidFill>
                  <a:srgbClr val="FF0000"/>
                </a:solidFill>
              </a:rPr>
              <a:t>Atmospheric turbulence</a:t>
            </a:r>
            <a:r>
              <a:rPr lang="en-US" altLang="zh-CN" dirty="0"/>
              <a:t>: Atmospheric turbulence is degradation that needs to be restored in remote sensing and astronomy. It is caused by temperature non-homogeneity in the atmosphere that deviates passing light rays.</a:t>
            </a:r>
            <a:endParaRPr lang="zh-CN" altLang="en-US" dirty="0"/>
          </a:p>
        </p:txBody>
      </p:sp>
      <p:sp>
        <p:nvSpPr>
          <p:cNvPr id="3" name="内容占位符 2">
            <a:extLst>
              <a:ext uri="{FF2B5EF4-FFF2-40B4-BE49-F238E27FC236}">
                <a16:creationId xmlns:a16="http://schemas.microsoft.com/office/drawing/2014/main" xmlns="" id="{0CB1AD25-914D-4CA1-9A4A-727770B20CDA}"/>
              </a:ext>
            </a:extLst>
          </p:cNvPr>
          <p:cNvSpPr>
            <a:spLocks noGrp="1"/>
          </p:cNvSpPr>
          <p:nvPr>
            <p:ph sz="quarter" idx="10"/>
          </p:nvPr>
        </p:nvSpPr>
        <p:spPr/>
        <p:txBody>
          <a:bodyPr/>
          <a:lstStyle/>
          <a:p>
            <a:r>
              <a:rPr lang="en-US" altLang="zh-CN" dirty="0"/>
              <a:t>5.4.1 Degradations that are easy to restore</a:t>
            </a:r>
            <a:endParaRPr lang="zh-CN" altLang="en-US" dirty="0"/>
          </a:p>
        </p:txBody>
      </p:sp>
      <p:pic>
        <p:nvPicPr>
          <p:cNvPr id="4" name="图片 3">
            <a:extLst>
              <a:ext uri="{FF2B5EF4-FFF2-40B4-BE49-F238E27FC236}">
                <a16:creationId xmlns:a16="http://schemas.microsoft.com/office/drawing/2014/main" xmlns="" id="{17007066-2B00-4284-8560-43608B2101B3}"/>
              </a:ext>
            </a:extLst>
          </p:cNvPr>
          <p:cNvPicPr>
            <a:picLocks noChangeAspect="1"/>
          </p:cNvPicPr>
          <p:nvPr/>
        </p:nvPicPr>
        <p:blipFill>
          <a:blip r:embed="rId2"/>
          <a:stretch>
            <a:fillRect/>
          </a:stretch>
        </p:blipFill>
        <p:spPr>
          <a:xfrm>
            <a:off x="4402808" y="2981209"/>
            <a:ext cx="2695576" cy="762000"/>
          </a:xfrm>
          <a:prstGeom prst="rect">
            <a:avLst/>
          </a:prstGeom>
        </p:spPr>
      </p:pic>
      <p:pic>
        <p:nvPicPr>
          <p:cNvPr id="5" name="图片 4">
            <a:extLst>
              <a:ext uri="{FF2B5EF4-FFF2-40B4-BE49-F238E27FC236}">
                <a16:creationId xmlns:a16="http://schemas.microsoft.com/office/drawing/2014/main" xmlns="" id="{97681FFF-D44F-4E19-9832-C17C9E42A1D0}"/>
              </a:ext>
            </a:extLst>
          </p:cNvPr>
          <p:cNvPicPr>
            <a:picLocks noChangeAspect="1"/>
          </p:cNvPicPr>
          <p:nvPr/>
        </p:nvPicPr>
        <p:blipFill>
          <a:blip r:embed="rId3"/>
          <a:stretch>
            <a:fillRect/>
          </a:stretch>
        </p:blipFill>
        <p:spPr>
          <a:xfrm>
            <a:off x="3670611" y="4134514"/>
            <a:ext cx="2114550" cy="762000"/>
          </a:xfrm>
          <a:prstGeom prst="rect">
            <a:avLst/>
          </a:prstGeom>
        </p:spPr>
      </p:pic>
      <p:pic>
        <p:nvPicPr>
          <p:cNvPr id="6" name="图片 5">
            <a:extLst>
              <a:ext uri="{FF2B5EF4-FFF2-40B4-BE49-F238E27FC236}">
                <a16:creationId xmlns:a16="http://schemas.microsoft.com/office/drawing/2014/main" xmlns="" id="{07CC82A9-ECD7-4A29-8E83-CBBB97EDC7E6}"/>
              </a:ext>
            </a:extLst>
          </p:cNvPr>
          <p:cNvPicPr>
            <a:picLocks noChangeAspect="1"/>
          </p:cNvPicPr>
          <p:nvPr/>
        </p:nvPicPr>
        <p:blipFill>
          <a:blip r:embed="rId4"/>
          <a:stretch>
            <a:fillRect/>
          </a:stretch>
        </p:blipFill>
        <p:spPr>
          <a:xfrm>
            <a:off x="3409950" y="5915990"/>
            <a:ext cx="2686050" cy="571500"/>
          </a:xfrm>
          <a:prstGeom prst="rect">
            <a:avLst/>
          </a:prstGeom>
        </p:spPr>
      </p:pic>
      <p:sp>
        <p:nvSpPr>
          <p:cNvPr id="7" name="矩形 6">
            <a:extLst>
              <a:ext uri="{FF2B5EF4-FFF2-40B4-BE49-F238E27FC236}">
                <a16:creationId xmlns:a16="http://schemas.microsoft.com/office/drawing/2014/main" xmlns="" id="{240BC957-10F3-4C4A-B8CC-6307777ECB52}"/>
              </a:ext>
            </a:extLst>
          </p:cNvPr>
          <p:cNvSpPr/>
          <p:nvPr/>
        </p:nvSpPr>
        <p:spPr>
          <a:xfrm>
            <a:off x="6287886" y="6083988"/>
            <a:ext cx="5342168" cy="369332"/>
          </a:xfrm>
          <a:prstGeom prst="rect">
            <a:avLst/>
          </a:prstGeom>
        </p:spPr>
        <p:txBody>
          <a:bodyPr wrap="none">
            <a:spAutoFit/>
          </a:bodyPr>
          <a:lstStyle/>
          <a:p>
            <a:r>
              <a:rPr lang="en-US" altLang="zh-CN" dirty="0">
                <a:latin typeface="Fd2979969-Identity-H"/>
              </a:rPr>
              <a:t>C is a constant that depends on the type of turbulence</a:t>
            </a:r>
            <a:endParaRPr lang="zh-CN" altLang="en-US" dirty="0"/>
          </a:p>
        </p:txBody>
      </p:sp>
    </p:spTree>
    <p:extLst>
      <p:ext uri="{BB962C8B-B14F-4D97-AF65-F5344CB8AC3E}">
        <p14:creationId xmlns:p14="http://schemas.microsoft.com/office/powerpoint/2010/main" val="32637165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C321360A-7F7A-4D47-A813-516CE78F02D4}"/>
              </a:ext>
            </a:extLst>
          </p:cNvPr>
          <p:cNvSpPr>
            <a:spLocks noGrp="1"/>
          </p:cNvSpPr>
          <p:nvPr>
            <p:ph idx="1"/>
          </p:nvPr>
        </p:nvSpPr>
        <p:spPr/>
        <p:txBody>
          <a:bodyPr/>
          <a:lstStyle/>
          <a:p>
            <a:r>
              <a:rPr lang="en-US" altLang="zh-CN" dirty="0"/>
              <a:t>Inverse filtering uses the assumption that degradation was caused by a linear function and considers the additive noise as another source of degradation.</a:t>
            </a:r>
          </a:p>
          <a:p>
            <a:r>
              <a:rPr lang="en-US" altLang="zh-CN" dirty="0"/>
              <a:t>Assume noises are independent of the signal. So after applying the </a:t>
            </a:r>
            <a:r>
              <a:rPr lang="en-US" altLang="zh-CN" dirty="0" err="1"/>
              <a:t>fourier</a:t>
            </a:r>
            <a:r>
              <a:rPr lang="en-US" altLang="zh-CN" dirty="0"/>
              <a:t> transform we can have</a:t>
            </a:r>
          </a:p>
          <a:p>
            <a:endParaRPr lang="en-US" altLang="zh-CN" dirty="0"/>
          </a:p>
          <a:p>
            <a:r>
              <a:rPr lang="en-US" altLang="zh-CN" dirty="0"/>
              <a:t>The degradation can be eliminated using the restoration filter with a transfer function that is inverse to the degradation</a:t>
            </a:r>
            <a:endParaRPr lang="zh-CN" altLang="en-US" dirty="0"/>
          </a:p>
        </p:txBody>
      </p:sp>
      <p:sp>
        <p:nvSpPr>
          <p:cNvPr id="3" name="内容占位符 2">
            <a:extLst>
              <a:ext uri="{FF2B5EF4-FFF2-40B4-BE49-F238E27FC236}">
                <a16:creationId xmlns:a16="http://schemas.microsoft.com/office/drawing/2014/main" xmlns="" id="{5BD07786-E9E1-4776-B40A-C81A62EFEB42}"/>
              </a:ext>
            </a:extLst>
          </p:cNvPr>
          <p:cNvSpPr>
            <a:spLocks noGrp="1"/>
          </p:cNvSpPr>
          <p:nvPr>
            <p:ph sz="quarter" idx="10"/>
          </p:nvPr>
        </p:nvSpPr>
        <p:spPr/>
        <p:txBody>
          <a:bodyPr/>
          <a:lstStyle/>
          <a:p>
            <a:r>
              <a:rPr lang="en-US" altLang="zh-CN" dirty="0"/>
              <a:t>5.4.2 Inverse filtration</a:t>
            </a:r>
            <a:endParaRPr lang="zh-CN" altLang="en-US" dirty="0"/>
          </a:p>
        </p:txBody>
      </p:sp>
      <p:pic>
        <p:nvPicPr>
          <p:cNvPr id="4" name="图片 3">
            <a:extLst>
              <a:ext uri="{FF2B5EF4-FFF2-40B4-BE49-F238E27FC236}">
                <a16:creationId xmlns:a16="http://schemas.microsoft.com/office/drawing/2014/main" xmlns="" id="{FD7810F8-CAC9-4BC9-9DFC-631D480F2E6F}"/>
              </a:ext>
            </a:extLst>
          </p:cNvPr>
          <p:cNvPicPr>
            <a:picLocks noChangeAspect="1"/>
          </p:cNvPicPr>
          <p:nvPr/>
        </p:nvPicPr>
        <p:blipFill>
          <a:blip r:embed="rId2"/>
          <a:stretch>
            <a:fillRect/>
          </a:stretch>
        </p:blipFill>
        <p:spPr>
          <a:xfrm>
            <a:off x="2524125" y="2681336"/>
            <a:ext cx="3571875" cy="571500"/>
          </a:xfrm>
          <a:prstGeom prst="rect">
            <a:avLst/>
          </a:prstGeom>
        </p:spPr>
      </p:pic>
      <p:pic>
        <p:nvPicPr>
          <p:cNvPr id="5" name="图片 4">
            <a:extLst>
              <a:ext uri="{FF2B5EF4-FFF2-40B4-BE49-F238E27FC236}">
                <a16:creationId xmlns:a16="http://schemas.microsoft.com/office/drawing/2014/main" xmlns="" id="{F456F0E0-91B6-40F3-AE6E-A8FE1B5FEB83}"/>
              </a:ext>
            </a:extLst>
          </p:cNvPr>
          <p:cNvPicPr>
            <a:picLocks noChangeAspect="1"/>
          </p:cNvPicPr>
          <p:nvPr/>
        </p:nvPicPr>
        <p:blipFill>
          <a:blip r:embed="rId3"/>
          <a:stretch>
            <a:fillRect/>
          </a:stretch>
        </p:blipFill>
        <p:spPr>
          <a:xfrm>
            <a:off x="2912687" y="4389390"/>
            <a:ext cx="4914900" cy="523875"/>
          </a:xfrm>
          <a:prstGeom prst="rect">
            <a:avLst/>
          </a:prstGeom>
        </p:spPr>
      </p:pic>
    </p:spTree>
    <p:extLst>
      <p:ext uri="{BB962C8B-B14F-4D97-AF65-F5344CB8AC3E}">
        <p14:creationId xmlns:p14="http://schemas.microsoft.com/office/powerpoint/2010/main" val="16198539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BE9E1D2E-435F-4D89-9E14-43B4EA3CBA91}"/>
              </a:ext>
            </a:extLst>
          </p:cNvPr>
          <p:cNvSpPr>
            <a:spLocks noGrp="1"/>
          </p:cNvSpPr>
          <p:nvPr>
            <p:ph idx="1"/>
          </p:nvPr>
        </p:nvSpPr>
        <p:spPr/>
        <p:txBody>
          <a:bodyPr/>
          <a:lstStyle/>
          <a:p>
            <a:r>
              <a:rPr lang="en-US" altLang="zh-CN" dirty="0"/>
              <a:t>Inverse filtration gives poor results in pixels suffering from noise, since the information about noise properties is not taken into account.</a:t>
            </a:r>
          </a:p>
          <a:p>
            <a:r>
              <a:rPr lang="en-US" altLang="zh-CN" dirty="0"/>
              <a:t>How about incorporates a priori knowledge about the noise properties in the image restoration formula?</a:t>
            </a:r>
            <a:endParaRPr lang="zh-CN" altLang="en-US" dirty="0"/>
          </a:p>
        </p:txBody>
      </p:sp>
      <p:sp>
        <p:nvSpPr>
          <p:cNvPr id="3" name="内容占位符 2">
            <a:extLst>
              <a:ext uri="{FF2B5EF4-FFF2-40B4-BE49-F238E27FC236}">
                <a16:creationId xmlns:a16="http://schemas.microsoft.com/office/drawing/2014/main" xmlns="" id="{D1CB95F7-1F50-4C58-A36A-992AAEFB8F1A}"/>
              </a:ext>
            </a:extLst>
          </p:cNvPr>
          <p:cNvSpPr>
            <a:spLocks noGrp="1"/>
          </p:cNvSpPr>
          <p:nvPr>
            <p:ph sz="quarter" idx="10"/>
          </p:nvPr>
        </p:nvSpPr>
        <p:spPr/>
        <p:txBody>
          <a:bodyPr/>
          <a:lstStyle/>
          <a:p>
            <a:r>
              <a:rPr lang="en-US" altLang="zh-CN" dirty="0"/>
              <a:t>5.4.3 Wiener filtration</a:t>
            </a:r>
            <a:endParaRPr lang="zh-CN" altLang="en-US" dirty="0"/>
          </a:p>
        </p:txBody>
      </p:sp>
      <p:pic>
        <p:nvPicPr>
          <p:cNvPr id="4" name="图片 3">
            <a:extLst>
              <a:ext uri="{FF2B5EF4-FFF2-40B4-BE49-F238E27FC236}">
                <a16:creationId xmlns:a16="http://schemas.microsoft.com/office/drawing/2014/main" xmlns="" id="{78454FC9-29EA-4229-845C-7751CD91B680}"/>
              </a:ext>
            </a:extLst>
          </p:cNvPr>
          <p:cNvPicPr>
            <a:picLocks noChangeAspect="1"/>
          </p:cNvPicPr>
          <p:nvPr/>
        </p:nvPicPr>
        <p:blipFill>
          <a:blip r:embed="rId2"/>
          <a:stretch>
            <a:fillRect/>
          </a:stretch>
        </p:blipFill>
        <p:spPr>
          <a:xfrm>
            <a:off x="1781175" y="3111702"/>
            <a:ext cx="8629650" cy="1238250"/>
          </a:xfrm>
          <a:prstGeom prst="rect">
            <a:avLst/>
          </a:prstGeom>
        </p:spPr>
      </p:pic>
      <p:pic>
        <p:nvPicPr>
          <p:cNvPr id="5" name="图片 4">
            <a:extLst>
              <a:ext uri="{FF2B5EF4-FFF2-40B4-BE49-F238E27FC236}">
                <a16:creationId xmlns:a16="http://schemas.microsoft.com/office/drawing/2014/main" xmlns="" id="{8F43FCFC-A55D-4E26-834D-35A255F66D7B}"/>
              </a:ext>
            </a:extLst>
          </p:cNvPr>
          <p:cNvPicPr>
            <a:picLocks noChangeAspect="1"/>
          </p:cNvPicPr>
          <p:nvPr/>
        </p:nvPicPr>
        <p:blipFill>
          <a:blip r:embed="rId3"/>
          <a:stretch>
            <a:fillRect/>
          </a:stretch>
        </p:blipFill>
        <p:spPr>
          <a:xfrm>
            <a:off x="1928960" y="4349952"/>
            <a:ext cx="3733800" cy="361950"/>
          </a:xfrm>
          <a:prstGeom prst="rect">
            <a:avLst/>
          </a:prstGeom>
        </p:spPr>
      </p:pic>
      <p:pic>
        <p:nvPicPr>
          <p:cNvPr id="6" name="图片 5">
            <a:extLst>
              <a:ext uri="{FF2B5EF4-FFF2-40B4-BE49-F238E27FC236}">
                <a16:creationId xmlns:a16="http://schemas.microsoft.com/office/drawing/2014/main" xmlns="" id="{A10139D6-2E8E-455C-B99F-1F42291B91C3}"/>
              </a:ext>
            </a:extLst>
          </p:cNvPr>
          <p:cNvPicPr>
            <a:picLocks noChangeAspect="1"/>
          </p:cNvPicPr>
          <p:nvPr/>
        </p:nvPicPr>
        <p:blipFill>
          <a:blip r:embed="rId4"/>
          <a:stretch>
            <a:fillRect/>
          </a:stretch>
        </p:blipFill>
        <p:spPr>
          <a:xfrm>
            <a:off x="3489096" y="4993727"/>
            <a:ext cx="4648200" cy="904875"/>
          </a:xfrm>
          <a:prstGeom prst="rect">
            <a:avLst/>
          </a:prstGeom>
        </p:spPr>
      </p:pic>
    </p:spTree>
    <p:extLst>
      <p:ext uri="{BB962C8B-B14F-4D97-AF65-F5344CB8AC3E}">
        <p14:creationId xmlns:p14="http://schemas.microsoft.com/office/powerpoint/2010/main" val="24420001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73628E47-96B7-4D8F-BFFB-F392DC14EE3B}"/>
              </a:ext>
            </a:extLst>
          </p:cNvPr>
          <p:cNvSpPr>
            <a:spLocks noGrp="1"/>
          </p:cNvSpPr>
          <p:nvPr>
            <p:ph idx="1"/>
          </p:nvPr>
        </p:nvSpPr>
        <p:spPr>
          <a:xfrm>
            <a:off x="496917" y="1401932"/>
            <a:ext cx="11240654" cy="4637984"/>
          </a:xfrm>
        </p:spPr>
        <p:txBody>
          <a:bodyPr/>
          <a:lstStyle/>
          <a:p>
            <a:endParaRPr lang="zh-CN" altLang="en-US"/>
          </a:p>
        </p:txBody>
      </p:sp>
      <p:sp>
        <p:nvSpPr>
          <p:cNvPr id="3" name="内容占位符 2">
            <a:extLst>
              <a:ext uri="{FF2B5EF4-FFF2-40B4-BE49-F238E27FC236}">
                <a16:creationId xmlns:a16="http://schemas.microsoft.com/office/drawing/2014/main" xmlns="" id="{B56F9BCA-266C-46F1-A18D-703FBA807CCA}"/>
              </a:ext>
            </a:extLst>
          </p:cNvPr>
          <p:cNvSpPr>
            <a:spLocks noGrp="1"/>
          </p:cNvSpPr>
          <p:nvPr>
            <p:ph sz="quarter" idx="10"/>
          </p:nvPr>
        </p:nvSpPr>
        <p:spPr/>
        <p:txBody>
          <a:bodyPr/>
          <a:lstStyle/>
          <a:p>
            <a:endParaRPr lang="zh-CN" altLang="en-US"/>
          </a:p>
        </p:txBody>
      </p:sp>
      <p:pic>
        <p:nvPicPr>
          <p:cNvPr id="4" name="Picture 4">
            <a:extLst>
              <a:ext uri="{FF2B5EF4-FFF2-40B4-BE49-F238E27FC236}">
                <a16:creationId xmlns:a16="http://schemas.microsoft.com/office/drawing/2014/main" xmlns="" id="{2189F4C3-BAF0-4F2C-A649-48E0908BBF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3942" y="0"/>
            <a:ext cx="7004114" cy="3446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extLst>
              <a:ext uri="{FF2B5EF4-FFF2-40B4-BE49-F238E27FC236}">
                <a16:creationId xmlns:a16="http://schemas.microsoft.com/office/drawing/2014/main" xmlns="" id="{0A9FA74E-F4ED-4422-9E03-890F58547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2711" y="3478950"/>
            <a:ext cx="6826577" cy="337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1429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0627C41F-6D11-4B41-B7DD-47961E1F8B96}"/>
              </a:ext>
            </a:extLst>
          </p:cNvPr>
          <p:cNvSpPr>
            <a:spLocks noGrp="1"/>
          </p:cNvSpPr>
          <p:nvPr>
            <p:ph idx="1"/>
          </p:nvPr>
        </p:nvSpPr>
        <p:spPr/>
        <p:txBody>
          <a:bodyPr/>
          <a:lstStyle/>
          <a:p>
            <a:endParaRPr lang="zh-CN" altLang="en-US"/>
          </a:p>
        </p:txBody>
      </p:sp>
      <p:sp>
        <p:nvSpPr>
          <p:cNvPr id="3" name="内容占位符 2">
            <a:extLst>
              <a:ext uri="{FF2B5EF4-FFF2-40B4-BE49-F238E27FC236}">
                <a16:creationId xmlns:a16="http://schemas.microsoft.com/office/drawing/2014/main" xmlns="" id="{C708E3C7-79EF-4A39-85C1-5542ADCBCCA6}"/>
              </a:ext>
            </a:extLst>
          </p:cNvPr>
          <p:cNvSpPr>
            <a:spLocks noGrp="1"/>
          </p:cNvSpPr>
          <p:nvPr>
            <p:ph sz="quarter" idx="10"/>
          </p:nvPr>
        </p:nvSpPr>
        <p:spPr/>
        <p:txBody>
          <a:bodyPr/>
          <a:lstStyle/>
          <a:p>
            <a:endParaRPr lang="zh-CN" altLang="en-US"/>
          </a:p>
        </p:txBody>
      </p:sp>
      <p:pic>
        <p:nvPicPr>
          <p:cNvPr id="4" name="Picture 4">
            <a:extLst>
              <a:ext uri="{FF2B5EF4-FFF2-40B4-BE49-F238E27FC236}">
                <a16:creationId xmlns:a16="http://schemas.microsoft.com/office/drawing/2014/main" xmlns="" id="{D0254BC1-649E-473D-8606-075883A0F2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0286" y="808181"/>
            <a:ext cx="7315200" cy="570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1988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DCA9F1FA-D5DD-478A-AA95-7F5FC0E0C527}"/>
              </a:ext>
            </a:extLst>
          </p:cNvPr>
          <p:cNvSpPr>
            <a:spLocks noGrp="1"/>
          </p:cNvSpPr>
          <p:nvPr>
            <p:ph idx="1"/>
          </p:nvPr>
        </p:nvSpPr>
        <p:spPr/>
        <p:txBody>
          <a:bodyPr/>
          <a:lstStyle/>
          <a:p>
            <a:endParaRPr lang="zh-CN" altLang="en-US" dirty="0"/>
          </a:p>
        </p:txBody>
      </p:sp>
      <p:sp>
        <p:nvSpPr>
          <p:cNvPr id="3" name="内容占位符 2">
            <a:extLst>
              <a:ext uri="{FF2B5EF4-FFF2-40B4-BE49-F238E27FC236}">
                <a16:creationId xmlns:a16="http://schemas.microsoft.com/office/drawing/2014/main" xmlns="" id="{7BBD3A3B-7843-4597-B17E-38B5B34A23AE}"/>
              </a:ext>
            </a:extLst>
          </p:cNvPr>
          <p:cNvSpPr>
            <a:spLocks noGrp="1"/>
          </p:cNvSpPr>
          <p:nvPr>
            <p:ph sz="quarter" idx="10"/>
          </p:nvPr>
        </p:nvSpPr>
        <p:spPr/>
        <p:txBody>
          <a:bodyPr/>
          <a:lstStyle/>
          <a:p>
            <a:endParaRPr lang="zh-CN" altLang="en-US"/>
          </a:p>
        </p:txBody>
      </p:sp>
      <p:pic>
        <p:nvPicPr>
          <p:cNvPr id="4" name="Picture 4">
            <a:extLst>
              <a:ext uri="{FF2B5EF4-FFF2-40B4-BE49-F238E27FC236}">
                <a16:creationId xmlns:a16="http://schemas.microsoft.com/office/drawing/2014/main" xmlns="" id="{7E9D7C68-204E-416B-A79D-EF67E24F1C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1186" y="3211513"/>
            <a:ext cx="8153400" cy="3646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extLst>
              <a:ext uri="{FF2B5EF4-FFF2-40B4-BE49-F238E27FC236}">
                <a16:creationId xmlns:a16="http://schemas.microsoft.com/office/drawing/2014/main" xmlns="" id="{5FAAFD38-3BA8-409A-A6C4-BD35E0A35E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5369" y="57353"/>
            <a:ext cx="6215406" cy="3089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872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277F1B0D-884F-4E27-A23A-45BD5447DEDB}"/>
              </a:ext>
            </a:extLst>
          </p:cNvPr>
          <p:cNvSpPr>
            <a:spLocks noGrp="1"/>
          </p:cNvSpPr>
          <p:nvPr>
            <p:ph idx="1"/>
          </p:nvPr>
        </p:nvSpPr>
        <p:spPr>
          <a:xfrm>
            <a:off x="475673" y="1411834"/>
            <a:ext cx="11240654" cy="5064379"/>
          </a:xfrm>
        </p:spPr>
        <p:txBody>
          <a:bodyPr>
            <a:normAutofit lnSpcReduction="10000"/>
          </a:bodyPr>
          <a:lstStyle/>
          <a:p>
            <a:r>
              <a:rPr lang="en-US" altLang="zh-CN" dirty="0"/>
              <a:t>Permit elimination of the geometric distortion that occurs when an image is captured.  If one attempts to match two different images of the same object, a geometric transformation may be needed.</a:t>
            </a:r>
          </a:p>
          <a:p>
            <a:endParaRPr lang="en-US" altLang="zh-CN" dirty="0"/>
          </a:p>
          <a:p>
            <a:endParaRPr lang="en-US" altLang="zh-CN" dirty="0"/>
          </a:p>
          <a:p>
            <a:endParaRPr lang="en-US" altLang="zh-CN" dirty="0"/>
          </a:p>
          <a:p>
            <a:endParaRPr lang="en-US" altLang="zh-CN" dirty="0"/>
          </a:p>
          <a:p>
            <a:endParaRPr lang="en-US" altLang="zh-CN" dirty="0"/>
          </a:p>
          <a:p>
            <a:r>
              <a:rPr lang="en-US" altLang="zh-CN" dirty="0">
                <a:solidFill>
                  <a:srgbClr val="FF0000"/>
                </a:solidFill>
              </a:rPr>
              <a:t>Panoramic distortion </a:t>
            </a:r>
            <a:r>
              <a:rPr lang="en-US" altLang="zh-CN" dirty="0"/>
              <a:t>(Figure 5.6b) appears in line scanners with the mirror rotating at constant speed. </a:t>
            </a:r>
            <a:r>
              <a:rPr lang="en-US" altLang="zh-CN" dirty="0">
                <a:solidFill>
                  <a:srgbClr val="FF0000"/>
                </a:solidFill>
              </a:rPr>
              <a:t>Line non-linearity distortion</a:t>
            </a:r>
            <a:r>
              <a:rPr lang="en-US" altLang="zh-CN" dirty="0"/>
              <a:t>(Figure 5.6a) is caused by variable distance of the object from the scanner mirror. The rotation of the Earth during image capture in a mechanical scanner generates </a:t>
            </a:r>
            <a:r>
              <a:rPr lang="en-US" altLang="zh-CN" dirty="0">
                <a:solidFill>
                  <a:srgbClr val="FF0000"/>
                </a:solidFill>
              </a:rPr>
              <a:t>skew distortion </a:t>
            </a:r>
            <a:r>
              <a:rPr lang="en-US" altLang="zh-CN" dirty="0"/>
              <a:t>(Figure 5. 6c) . Change of distance from the sensor induces change of </a:t>
            </a:r>
            <a:r>
              <a:rPr lang="en-US" altLang="zh-CN" dirty="0">
                <a:solidFill>
                  <a:srgbClr val="FF0000"/>
                </a:solidFill>
              </a:rPr>
              <a:t>scale </a:t>
            </a:r>
            <a:r>
              <a:rPr lang="fr-FR" altLang="zh-CN" dirty="0">
                <a:solidFill>
                  <a:srgbClr val="FF0000"/>
                </a:solidFill>
              </a:rPr>
              <a:t>distortion </a:t>
            </a:r>
            <a:r>
              <a:rPr lang="fr-FR" altLang="zh-CN" dirty="0"/>
              <a:t>(Figure 5.6e) . Perspective projection canses </a:t>
            </a:r>
            <a:r>
              <a:rPr lang="fr-FR" altLang="zh-CN" dirty="0">
                <a:solidFill>
                  <a:srgbClr val="FF0000"/>
                </a:solidFill>
              </a:rPr>
              <a:t>perspective distortion </a:t>
            </a:r>
            <a:r>
              <a:rPr lang="fr-FR" altLang="zh-CN" dirty="0"/>
              <a:t>(Figure 5.6f) .</a:t>
            </a:r>
            <a:endParaRPr lang="en-US" altLang="zh-CN" dirty="0"/>
          </a:p>
          <a:p>
            <a:endParaRPr lang="zh-CN" altLang="en-US" dirty="0"/>
          </a:p>
        </p:txBody>
      </p:sp>
      <p:sp>
        <p:nvSpPr>
          <p:cNvPr id="3" name="内容占位符 2">
            <a:extLst>
              <a:ext uri="{FF2B5EF4-FFF2-40B4-BE49-F238E27FC236}">
                <a16:creationId xmlns:a16="http://schemas.microsoft.com/office/drawing/2014/main" xmlns="" id="{46AC7AB4-E76F-402A-94F0-F1194C091E62}"/>
              </a:ext>
            </a:extLst>
          </p:cNvPr>
          <p:cNvSpPr>
            <a:spLocks noGrp="1"/>
          </p:cNvSpPr>
          <p:nvPr>
            <p:ph sz="quarter" idx="10"/>
          </p:nvPr>
        </p:nvSpPr>
        <p:spPr/>
        <p:txBody>
          <a:bodyPr/>
          <a:lstStyle/>
          <a:p>
            <a:r>
              <a:rPr lang="en-US" altLang="zh-CN" dirty="0"/>
              <a:t>5.2 Geometric transformations</a:t>
            </a:r>
            <a:endParaRPr lang="zh-CN" altLang="en-US" dirty="0"/>
          </a:p>
        </p:txBody>
      </p:sp>
      <p:pic>
        <p:nvPicPr>
          <p:cNvPr id="4" name="Picture 4">
            <a:extLst>
              <a:ext uri="{FF2B5EF4-FFF2-40B4-BE49-F238E27FC236}">
                <a16:creationId xmlns:a16="http://schemas.microsoft.com/office/drawing/2014/main" xmlns="" id="{08822BD3-AAC4-4CE9-80B5-45796E39DA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9395" y="2505075"/>
            <a:ext cx="7315200"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8666143"/>
      </p:ext>
    </p:extLst>
  </p:cSld>
  <p:clrMapOvr>
    <a:masterClrMapping/>
  </p:clrMapOvr>
</p:sld>
</file>

<file path=ppt/theme/theme1.xml><?xml version="1.0" encoding="utf-8"?>
<a:theme xmlns:a="http://schemas.openxmlformats.org/drawingml/2006/main" name="xml_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我的微软雅黑">
      <a:majorFont>
        <a:latin typeface="微软雅黑"/>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문서" ma:contentTypeID="0x01010066074970D3DE8D4DB636D57E4DC07EF7" ma:contentTypeVersion="2" ma:contentTypeDescription="새 문서를 만듭니다." ma:contentTypeScope="" ma:versionID="8194bde2b302b0194c8f1d022015e304">
  <xsd:schema xmlns:xsd="http://www.w3.org/2001/XMLSchema" xmlns:xs="http://www.w3.org/2001/XMLSchema" xmlns:p="http://schemas.microsoft.com/office/2006/metadata/properties" xmlns:ns2="975bebe6-2cb1-4389-887c-e573d9cab927" targetNamespace="http://schemas.microsoft.com/office/2006/metadata/properties" ma:root="true" ma:fieldsID="5fac94aab9f34d3b64eed642f3afdd22" ns2:_="">
    <xsd:import namespace="975bebe6-2cb1-4389-887c-e573d9cab92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5bebe6-2cb1-4389-887c-e573d9cab9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EBB9543-F13B-40F4-A0BE-EA89C1BD7AD9}"/>
</file>

<file path=customXml/itemProps2.xml><?xml version="1.0" encoding="utf-8"?>
<ds:datastoreItem xmlns:ds="http://schemas.openxmlformats.org/officeDocument/2006/customXml" ds:itemID="{14526C4F-759C-41EC-BCEC-0F7E4CB356F0}"/>
</file>

<file path=customXml/itemProps3.xml><?xml version="1.0" encoding="utf-8"?>
<ds:datastoreItem xmlns:ds="http://schemas.openxmlformats.org/officeDocument/2006/customXml" ds:itemID="{36070E94-0FC2-426F-AA86-29A67A2A6667}"/>
</file>

<file path=docProps/app.xml><?xml version="1.0" encoding="utf-8"?>
<Properties xmlns="http://schemas.openxmlformats.org/officeDocument/2006/extended-properties" xmlns:vt="http://schemas.openxmlformats.org/officeDocument/2006/docPropsVTypes">
  <TotalTime>3204</TotalTime>
  <Words>2101</Words>
  <Application>Microsoft Office PowerPoint</Application>
  <PresentationFormat>와이드스크린</PresentationFormat>
  <Paragraphs>199</Paragraphs>
  <Slides>63</Slides>
  <Notes>1</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63</vt:i4>
      </vt:variant>
    </vt:vector>
  </HeadingPairs>
  <TitlesOfParts>
    <vt:vector size="72" baseType="lpstr">
      <vt:lpstr>等线</vt:lpstr>
      <vt:lpstr>Fd1405377-Identity-H</vt:lpstr>
      <vt:lpstr>Fd2199607-Identity-H</vt:lpstr>
      <vt:lpstr>Fd2979969-Identity-H</vt:lpstr>
      <vt:lpstr>微软雅黑</vt:lpstr>
      <vt:lpstr>Arial</vt:lpstr>
      <vt:lpstr>Cambria Math</vt:lpstr>
      <vt:lpstr>Times New Roman</vt:lpstr>
      <vt:lpstr>xml_1​​</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护士助手机器人</dc:title>
  <dc:creator>许明乐</dc:creator>
  <cp:lastModifiedBy>default</cp:lastModifiedBy>
  <cp:revision>146</cp:revision>
  <dcterms:created xsi:type="dcterms:W3CDTF">2017-05-23T03:52:28Z</dcterms:created>
  <dcterms:modified xsi:type="dcterms:W3CDTF">2020-04-28T06:43:10Z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0x01010066074970D3DE8D4DB636D57E4DC07EF7</vt:lpwstr>
  </property>
</Properties>
</file>